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8" r:id="rId6"/>
    <p:sldId id="269" r:id="rId7"/>
    <p:sldId id="266" r:id="rId8"/>
    <p:sldId id="273" r:id="rId9"/>
    <p:sldId id="270" r:id="rId10"/>
    <p:sldId id="271" r:id="rId11"/>
    <p:sldId id="265" r:id="rId12"/>
    <p:sldId id="263" r:id="rId13"/>
    <p:sldId id="264" r:id="rId14"/>
    <p:sldId id="272" r:id="rId15"/>
    <p:sldId id="257" r:id="rId16"/>
    <p:sldId id="25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147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953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487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12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773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653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305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18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776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68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450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9555C-F6FF-4A95-A3A0-390FCD93076A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358C5-49CE-4EB0-8E4E-D02DC54E26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20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to freshwater aquatic insects.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Michael </a:t>
            </a:r>
            <a:r>
              <a:rPr lang="en-US" dirty="0" err="1" smtClean="0"/>
              <a:t>Camann</a:t>
            </a:r>
            <a:r>
              <a:rPr lang="en-US" dirty="0" smtClean="0"/>
              <a:t>, Professor of Zoology, Humboldt State University.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93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true flies.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506253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flies have aquatic larvae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soft, wormlike bodies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true legs, no wing pads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 may or may not be hardened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small antennae, often not visible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crawling, creeping locomotion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ark mouth hooks sometimes visible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ome can tolerate poor water quality</a:t>
            </a: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429000"/>
            <a:ext cx="4038600" cy="1411802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00200"/>
            <a:ext cx="4038600" cy="1687558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953000"/>
            <a:ext cx="2362200" cy="170973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13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Megaloptera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dobsonflies and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fishflies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Called hellgrammites by fishermen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quatic larvae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ig, fierce predators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rominent mandibles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hort antennae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hree pairs of real legs, no wing pads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pointy stringy gills along sides of abdomen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 double claws on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prolegs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at end of abdomen or one long tail filament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810001"/>
            <a:ext cx="4013880" cy="266700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6800"/>
            <a:ext cx="2135281" cy="2814064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698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Hemiptera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bugs.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419600" cy="5194474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nymphs look like wingless adults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 are aquatic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hree pairs of legs, nymphs have wing pads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redators with short beaks, grasping forelegs</a:t>
            </a:r>
          </a:p>
          <a:p>
            <a:pPr lvl="1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aterstriders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water boatmen, backswimmers, creeping water bugs, giant water bugs, water scorpions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inged adults have large triangular scutellum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048001"/>
            <a:ext cx="2501514" cy="1904999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648200"/>
            <a:ext cx="2291730" cy="1994074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443502"/>
            <a:ext cx="2596530" cy="1947398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898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Hemiptera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bugs.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419600" cy="51816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nymphs look like wingless adults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are aquatic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pairs of legs, wing pads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predators with short beaks, grasping forelegs</a:t>
            </a: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waterstriders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water boatmen, backswimmers, creeping water bugs, giant water bugs, water scorpions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winged adults have large triangular scutellum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90516" y="1875719"/>
            <a:ext cx="2992711" cy="2247455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4114800"/>
            <a:ext cx="3179483" cy="238461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869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Odonata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dragonflies and damselflies.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Immature nymphs are aquatic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hree pairs of legs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xternal wing pads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ask covering lower face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edium length antennae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hree short tail spines (dragonflies) or three long, flat tail gills (damselflies)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ever have gills on sides of abdomen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ore often in still water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200400"/>
            <a:ext cx="3121152" cy="1597152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0" t="10873" r="4667" b="14946"/>
          <a:stretch/>
        </p:blipFill>
        <p:spPr>
          <a:xfrm>
            <a:off x="256675" y="4724400"/>
            <a:ext cx="3561347" cy="1997243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1295400"/>
            <a:ext cx="2640888" cy="198120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15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Flowing waters and still waters.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5029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Flowing water in creeks and rivers: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often shallower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igher velocity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ore turbulent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igher oxygen content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often shaded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requires most invertebrates to live in spaces or on solid objects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 focus today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543050"/>
            <a:ext cx="4038600" cy="3028950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0" t="9229" r="3442" b="11151"/>
          <a:stretch/>
        </p:blipFill>
        <p:spPr>
          <a:xfrm>
            <a:off x="4648200" y="4724400"/>
            <a:ext cx="4123764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6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Flowing waters and still waters.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11023"/>
            <a:ext cx="4038600" cy="2984777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Still water in ponds and lakes: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not really motionless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ow velocity wave action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ften deeper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ess turbulent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ften layered or stratified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ermits invertebrates to live in a wide range of habitats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" t="6542" r="2595" b="15582"/>
          <a:stretch/>
        </p:blipFill>
        <p:spPr>
          <a:xfrm>
            <a:off x="304800" y="4724400"/>
            <a:ext cx="4311083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9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Diversity and classification of freshwater aquatic invertebrates.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4038600" cy="3028950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8768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Insects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mayflies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dragonflies, damselflies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toneflies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ugs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obsonflies,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fishflies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eetles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addisflies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rue flies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Non-insects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5029199"/>
            <a:ext cx="3048000" cy="149563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997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Ephemeroptera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the mayflies.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8006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live one year, but only one day as adults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quatic nymphs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hree pairs of legs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xternal wing pads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or three tail filaments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ong antennae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ills on sides of abdomen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elicate, easily damaged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ommon in riffles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ndicate good habitat quality</a:t>
            </a:r>
          </a:p>
          <a:p>
            <a:pPr lvl="1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3" t="22308" r="1665" b="13262"/>
          <a:stretch/>
        </p:blipFill>
        <p:spPr>
          <a:xfrm>
            <a:off x="4953000" y="3124200"/>
            <a:ext cx="3321424" cy="1734672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531620"/>
            <a:ext cx="2651760" cy="166878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889" y="4750215"/>
            <a:ext cx="3258311" cy="187918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015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Plecoptera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stoneflies.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7" t="5389" r="9767" b="10173"/>
          <a:stretch/>
        </p:blipFill>
        <p:spPr>
          <a:xfrm>
            <a:off x="381001" y="1600200"/>
            <a:ext cx="2743199" cy="1839685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67200" cy="4724400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quatic nymphs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hree pairs of legs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xternal wing pads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always two tail filaments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antennae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ills on thorax if visible, never on sides of abdomen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ost are robust, not easily damaged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common in riffles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indicate good habitat quality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276600"/>
            <a:ext cx="2967532" cy="1973093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4" t="12353" r="9328" b="15686"/>
          <a:stretch/>
        </p:blipFill>
        <p:spPr>
          <a:xfrm>
            <a:off x="378759" y="5105400"/>
            <a:ext cx="1931894" cy="1470965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520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Trichoptera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caddisflies.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95400"/>
            <a:ext cx="2543549" cy="2699630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67200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 caddisfly larvae build cases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114800"/>
            <a:ext cx="3225800" cy="241935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114800"/>
            <a:ext cx="4449635" cy="243840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252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Trichoptera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caddisflies.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26720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 caddisfly larvae build cases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thers don’t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hree pairs of legs, often clustered near head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wing pads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ery tiny antennae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ills may be present on abdomen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prolegs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 one hook each at end of abdomen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abdomens soft, head and parts of thorax hardened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ommon in riffles and elsewhere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ndicate good water quality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8" t="24604" r="18424" b="13100"/>
          <a:stretch/>
        </p:blipFill>
        <p:spPr>
          <a:xfrm>
            <a:off x="457200" y="1905000"/>
            <a:ext cx="3119717" cy="1559860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3352800"/>
            <a:ext cx="2286000" cy="304800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148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Coleoptera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beetles.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2672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largest order on Earth, but only a few are aquatic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pairs of legs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wing pads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ody covered with hardened plates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tail filaments sometimes present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short but visible antennae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riffle beetles, water pennies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447800"/>
            <a:ext cx="4038600" cy="302608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t="20651" r="8198" b="12515"/>
          <a:stretch/>
        </p:blipFill>
        <p:spPr>
          <a:xfrm>
            <a:off x="4994772" y="4648200"/>
            <a:ext cx="3463428" cy="2014673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381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Coleoptera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beetles.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2672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largest order on Earth, but only a few are aquatic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pairs of legs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wing pads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ody covered with hardened plates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tail filaments sometimes present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short but visible antennae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riffle beetles, water pennies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99" b="9906"/>
          <a:stretch/>
        </p:blipFill>
        <p:spPr>
          <a:xfrm>
            <a:off x="4495800" y="1501589"/>
            <a:ext cx="3505200" cy="2201028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" r="9682"/>
          <a:stretch/>
        </p:blipFill>
        <p:spPr>
          <a:xfrm>
            <a:off x="4464424" y="3810000"/>
            <a:ext cx="2218764" cy="2678319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" r="17373"/>
          <a:stretch/>
        </p:blipFill>
        <p:spPr>
          <a:xfrm>
            <a:off x="6781800" y="3810000"/>
            <a:ext cx="2138084" cy="2678319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373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Diptera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the true flies.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49706"/>
            <a:ext cx="2981992" cy="2236494"/>
          </a:xfr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flies have aquatic larvae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soft, wormlike bodies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true legs, no wing pads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 may or may not be hardened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019550"/>
            <a:ext cx="2971800" cy="222885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872" y="4413250"/>
            <a:ext cx="3049207" cy="2292350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306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4130</TotalTime>
  <Words>651</Words>
  <Application>Microsoft Office PowerPoint</Application>
  <PresentationFormat>On-screen Show (4:3)</PresentationFormat>
  <Paragraphs>126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Introduction to freshwater aquatic insects.</vt:lpstr>
      <vt:lpstr>Diversity and classification of freshwater aquatic invertebrates.</vt:lpstr>
      <vt:lpstr>Ephemeroptera: the mayflies.</vt:lpstr>
      <vt:lpstr>Plecoptera, the stoneflies.</vt:lpstr>
      <vt:lpstr>Trichoptera, the caddisflies.</vt:lpstr>
      <vt:lpstr>Trichoptera, the caddisflies.</vt:lpstr>
      <vt:lpstr>Coleoptera, the beetles.</vt:lpstr>
      <vt:lpstr>Coleoptera, the beetles.</vt:lpstr>
      <vt:lpstr>Diptera, the true flies.</vt:lpstr>
      <vt:lpstr>Diptera, the true flies.</vt:lpstr>
      <vt:lpstr>Megaloptera: dobsonflies and fishflies.</vt:lpstr>
      <vt:lpstr>Hemiptera, the bugs.</vt:lpstr>
      <vt:lpstr>Hemiptera, the bugs.</vt:lpstr>
      <vt:lpstr>Odonata: dragonflies and damselflies.</vt:lpstr>
      <vt:lpstr>Flowing waters and still waters.</vt:lpstr>
      <vt:lpstr>Flowing waters and still waters.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Freshwater aquatic insects and other invertebrates.</dc:title>
  <dc:creator>Michael</dc:creator>
  <cp:lastModifiedBy>Michael</cp:lastModifiedBy>
  <cp:revision>42</cp:revision>
  <dcterms:created xsi:type="dcterms:W3CDTF">2015-05-25T20:49:27Z</dcterms:created>
  <dcterms:modified xsi:type="dcterms:W3CDTF">2015-05-28T17:40:21Z</dcterms:modified>
</cp:coreProperties>
</file>