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6.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embedTrueTypeFonts="1" strictFirstAndLastChars="0" saveSubsetFonts="1">
  <p:sldMasterIdLst>
    <p:sldMasterId id="2147483654"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Lst>
  <p:sldSz cy="5143500" cx="9144000"/>
  <p:notesSz cx="6858000" cy="9144000"/>
  <p:embeddedFontLst>
    <p:embeddedFont>
      <p:font typeface="Happy Monkey"/>
      <p:regular r:id="rId1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font" Target="fonts/HappyMonkey-regular.fntdata"/><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2" name="Shape 62"/>
        <p:cNvGrpSpPr/>
        <p:nvPr/>
      </p:nvGrpSpPr>
      <p:grpSpPr>
        <a:xfrm>
          <a:off x="0" y="0"/>
          <a:ext cx="0" cy="0"/>
          <a:chOff x="0" y="0"/>
          <a:chExt cx="0" cy="0"/>
        </a:xfrm>
      </p:grpSpPr>
      <p:sp>
        <p:nvSpPr>
          <p:cNvPr id="63" name="Shape 6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p:spPr>
      </p:sp>
      <p:sp>
        <p:nvSpPr>
          <p:cNvPr id="64" name="Shape 64"/>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1" name="Shape 141"/>
        <p:cNvGrpSpPr/>
        <p:nvPr/>
      </p:nvGrpSpPr>
      <p:grpSpPr>
        <a:xfrm>
          <a:off x="0" y="0"/>
          <a:ext cx="0" cy="0"/>
          <a:chOff x="0" y="0"/>
          <a:chExt cx="0" cy="0"/>
        </a:xfrm>
      </p:grpSpPr>
      <p:sp>
        <p:nvSpPr>
          <p:cNvPr id="142" name="Shape 14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43" name="Shape 143"/>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9" name="Shape 149"/>
        <p:cNvGrpSpPr/>
        <p:nvPr/>
      </p:nvGrpSpPr>
      <p:grpSpPr>
        <a:xfrm>
          <a:off x="0" y="0"/>
          <a:ext cx="0" cy="0"/>
          <a:chOff x="0" y="0"/>
          <a:chExt cx="0" cy="0"/>
        </a:xfrm>
      </p:grpSpPr>
      <p:sp>
        <p:nvSpPr>
          <p:cNvPr id="150" name="Shape 15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51" name="Shape 151"/>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7" name="Shape 157"/>
        <p:cNvGrpSpPr/>
        <p:nvPr/>
      </p:nvGrpSpPr>
      <p:grpSpPr>
        <a:xfrm>
          <a:off x="0" y="0"/>
          <a:ext cx="0" cy="0"/>
          <a:chOff x="0" y="0"/>
          <a:chExt cx="0" cy="0"/>
        </a:xfrm>
      </p:grpSpPr>
      <p:sp>
        <p:nvSpPr>
          <p:cNvPr id="158" name="Shape 15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59" name="Shape 159"/>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3" name="Shape 163"/>
        <p:cNvGrpSpPr/>
        <p:nvPr/>
      </p:nvGrpSpPr>
      <p:grpSpPr>
        <a:xfrm>
          <a:off x="0" y="0"/>
          <a:ext cx="0" cy="0"/>
          <a:chOff x="0" y="0"/>
          <a:chExt cx="0" cy="0"/>
        </a:xfrm>
      </p:grpSpPr>
      <p:sp>
        <p:nvSpPr>
          <p:cNvPr id="164" name="Shape 16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65" name="Shape 165"/>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9" name="Shape 169"/>
        <p:cNvGrpSpPr/>
        <p:nvPr/>
      </p:nvGrpSpPr>
      <p:grpSpPr>
        <a:xfrm>
          <a:off x="0" y="0"/>
          <a:ext cx="0" cy="0"/>
          <a:chOff x="0" y="0"/>
          <a:chExt cx="0" cy="0"/>
        </a:xfrm>
      </p:grpSpPr>
      <p:sp>
        <p:nvSpPr>
          <p:cNvPr id="170" name="Shape 17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71" name="Shape 171"/>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0" name="Shape 90"/>
        <p:cNvGrpSpPr/>
        <p:nvPr/>
      </p:nvGrpSpPr>
      <p:grpSpPr>
        <a:xfrm>
          <a:off x="0" y="0"/>
          <a:ext cx="0" cy="0"/>
          <a:chOff x="0" y="0"/>
          <a:chExt cx="0" cy="0"/>
        </a:xfrm>
      </p:grpSpPr>
      <p:sp>
        <p:nvSpPr>
          <p:cNvPr id="91" name="Shape 9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92" name="Shape 92"/>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6" name="Shape 96"/>
        <p:cNvGrpSpPr/>
        <p:nvPr/>
      </p:nvGrpSpPr>
      <p:grpSpPr>
        <a:xfrm>
          <a:off x="0" y="0"/>
          <a:ext cx="0" cy="0"/>
          <a:chOff x="0" y="0"/>
          <a:chExt cx="0" cy="0"/>
        </a:xfrm>
      </p:grpSpPr>
      <p:sp>
        <p:nvSpPr>
          <p:cNvPr id="97" name="Shape 9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98" name="Shape 98"/>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2" name="Shape 102"/>
        <p:cNvGrpSpPr/>
        <p:nvPr/>
      </p:nvGrpSpPr>
      <p:grpSpPr>
        <a:xfrm>
          <a:off x="0" y="0"/>
          <a:ext cx="0" cy="0"/>
          <a:chOff x="0" y="0"/>
          <a:chExt cx="0" cy="0"/>
        </a:xfrm>
      </p:grpSpPr>
      <p:sp>
        <p:nvSpPr>
          <p:cNvPr id="103" name="Shape 10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04" name="Shape 104"/>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8" name="Shape 108"/>
        <p:cNvGrpSpPr/>
        <p:nvPr/>
      </p:nvGrpSpPr>
      <p:grpSpPr>
        <a:xfrm>
          <a:off x="0" y="0"/>
          <a:ext cx="0" cy="0"/>
          <a:chOff x="0" y="0"/>
          <a:chExt cx="0" cy="0"/>
        </a:xfrm>
      </p:grpSpPr>
      <p:sp>
        <p:nvSpPr>
          <p:cNvPr id="109" name="Shape 10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10" name="Shape 110"/>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4" name="Shape 114"/>
        <p:cNvGrpSpPr/>
        <p:nvPr/>
      </p:nvGrpSpPr>
      <p:grpSpPr>
        <a:xfrm>
          <a:off x="0" y="0"/>
          <a:ext cx="0" cy="0"/>
          <a:chOff x="0" y="0"/>
          <a:chExt cx="0" cy="0"/>
        </a:xfrm>
      </p:grpSpPr>
      <p:sp>
        <p:nvSpPr>
          <p:cNvPr id="115" name="Shape 11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16" name="Shape 116"/>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0" name="Shape 120"/>
        <p:cNvGrpSpPr/>
        <p:nvPr/>
      </p:nvGrpSpPr>
      <p:grpSpPr>
        <a:xfrm>
          <a:off x="0" y="0"/>
          <a:ext cx="0" cy="0"/>
          <a:chOff x="0" y="0"/>
          <a:chExt cx="0" cy="0"/>
        </a:xfrm>
      </p:grpSpPr>
      <p:sp>
        <p:nvSpPr>
          <p:cNvPr id="121" name="Shape 12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22" name="Shape 122"/>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7" name="Shape 127"/>
        <p:cNvGrpSpPr/>
        <p:nvPr/>
      </p:nvGrpSpPr>
      <p:grpSpPr>
        <a:xfrm>
          <a:off x="0" y="0"/>
          <a:ext cx="0" cy="0"/>
          <a:chOff x="0" y="0"/>
          <a:chExt cx="0" cy="0"/>
        </a:xfrm>
      </p:grpSpPr>
      <p:sp>
        <p:nvSpPr>
          <p:cNvPr id="128" name="Shape 12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29" name="Shape 129"/>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4" name="Shape 134"/>
        <p:cNvGrpSpPr/>
        <p:nvPr/>
      </p:nvGrpSpPr>
      <p:grpSpPr>
        <a:xfrm>
          <a:off x="0" y="0"/>
          <a:ext cx="0" cy="0"/>
          <a:chOff x="0" y="0"/>
          <a:chExt cx="0" cy="0"/>
        </a:xfrm>
      </p:grpSpPr>
      <p:sp>
        <p:nvSpPr>
          <p:cNvPr id="135" name="Shape 13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36" name="Shape 136"/>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9" name="Shape 9"/>
        <p:cNvGrpSpPr/>
        <p:nvPr/>
      </p:nvGrpSpPr>
      <p:grpSpPr>
        <a:xfrm>
          <a:off x="0" y="0"/>
          <a:ext cx="0" cy="0"/>
          <a:chOff x="0" y="0"/>
          <a:chExt cx="0" cy="0"/>
        </a:xfrm>
      </p:grpSpPr>
      <p:sp>
        <p:nvSpPr>
          <p:cNvPr id="10" name="Shape 10"/>
          <p:cNvSpPr/>
          <p:nvPr/>
        </p:nvSpPr>
        <p:spPr>
          <a:xfrm>
            <a:off x="381000" y="3042000"/>
            <a:ext cx="2835275" cy="602456"/>
          </a:xfrm>
          <a:custGeom>
            <a:pathLst>
              <a:path extrusionOk="0" h="1012" w="3572">
                <a:moveTo>
                  <a:pt x="1427" y="303"/>
                </a:moveTo>
                <a:lnTo>
                  <a:pt x="1427" y="303"/>
                </a:lnTo>
                <a:lnTo>
                  <a:pt x="1427" y="0"/>
                </a:lnTo>
                <a:lnTo>
                  <a:pt x="0" y="0"/>
                </a:lnTo>
                <a:lnTo>
                  <a:pt x="0" y="594"/>
                </a:lnTo>
                <a:lnTo>
                  <a:pt x="0" y="594"/>
                </a:lnTo>
                <a:lnTo>
                  <a:pt x="0" y="615"/>
                </a:lnTo>
                <a:lnTo>
                  <a:pt x="1" y="636"/>
                </a:lnTo>
                <a:lnTo>
                  <a:pt x="5" y="658"/>
                </a:lnTo>
                <a:lnTo>
                  <a:pt x="10" y="679"/>
                </a:lnTo>
                <a:lnTo>
                  <a:pt x="16" y="698"/>
                </a:lnTo>
                <a:lnTo>
                  <a:pt x="23" y="718"/>
                </a:lnTo>
                <a:lnTo>
                  <a:pt x="31" y="738"/>
                </a:lnTo>
                <a:lnTo>
                  <a:pt x="39" y="757"/>
                </a:lnTo>
                <a:lnTo>
                  <a:pt x="49" y="775"/>
                </a:lnTo>
                <a:lnTo>
                  <a:pt x="60" y="793"/>
                </a:lnTo>
                <a:lnTo>
                  <a:pt x="73" y="811"/>
                </a:lnTo>
                <a:lnTo>
                  <a:pt x="86" y="827"/>
                </a:lnTo>
                <a:lnTo>
                  <a:pt x="99" y="844"/>
                </a:lnTo>
                <a:lnTo>
                  <a:pt x="114" y="860"/>
                </a:lnTo>
                <a:lnTo>
                  <a:pt x="130" y="875"/>
                </a:lnTo>
                <a:lnTo>
                  <a:pt x="147" y="889"/>
                </a:lnTo>
                <a:lnTo>
                  <a:pt x="165" y="902"/>
                </a:lnTo>
                <a:lnTo>
                  <a:pt x="183" y="917"/>
                </a:lnTo>
                <a:lnTo>
                  <a:pt x="202" y="929"/>
                </a:lnTo>
                <a:lnTo>
                  <a:pt x="222" y="940"/>
                </a:lnTo>
                <a:lnTo>
                  <a:pt x="243" y="951"/>
                </a:lnTo>
                <a:lnTo>
                  <a:pt x="264" y="961"/>
                </a:lnTo>
                <a:lnTo>
                  <a:pt x="285" y="971"/>
                </a:lnTo>
                <a:lnTo>
                  <a:pt x="308" y="979"/>
                </a:lnTo>
                <a:lnTo>
                  <a:pt x="331" y="986"/>
                </a:lnTo>
                <a:lnTo>
                  <a:pt x="354" y="992"/>
                </a:lnTo>
                <a:lnTo>
                  <a:pt x="378" y="999"/>
                </a:lnTo>
                <a:lnTo>
                  <a:pt x="403" y="1004"/>
                </a:lnTo>
                <a:lnTo>
                  <a:pt x="427" y="1007"/>
                </a:lnTo>
                <a:lnTo>
                  <a:pt x="454" y="1010"/>
                </a:lnTo>
                <a:lnTo>
                  <a:pt x="478" y="1012"/>
                </a:lnTo>
                <a:lnTo>
                  <a:pt x="504" y="1012"/>
                </a:lnTo>
                <a:lnTo>
                  <a:pt x="3572" y="1012"/>
                </a:lnTo>
                <a:lnTo>
                  <a:pt x="3572" y="760"/>
                </a:lnTo>
                <a:lnTo>
                  <a:pt x="1882" y="760"/>
                </a:lnTo>
                <a:lnTo>
                  <a:pt x="1882" y="760"/>
                </a:lnTo>
                <a:lnTo>
                  <a:pt x="1859" y="759"/>
                </a:lnTo>
                <a:lnTo>
                  <a:pt x="1836" y="757"/>
                </a:lnTo>
                <a:lnTo>
                  <a:pt x="1814" y="754"/>
                </a:lnTo>
                <a:lnTo>
                  <a:pt x="1791" y="751"/>
                </a:lnTo>
                <a:lnTo>
                  <a:pt x="1768" y="746"/>
                </a:lnTo>
                <a:lnTo>
                  <a:pt x="1747" y="739"/>
                </a:lnTo>
                <a:lnTo>
                  <a:pt x="1725" y="733"/>
                </a:lnTo>
                <a:lnTo>
                  <a:pt x="1704" y="724"/>
                </a:lnTo>
                <a:lnTo>
                  <a:pt x="1685" y="715"/>
                </a:lnTo>
                <a:lnTo>
                  <a:pt x="1665" y="705"/>
                </a:lnTo>
                <a:lnTo>
                  <a:pt x="1645" y="693"/>
                </a:lnTo>
                <a:lnTo>
                  <a:pt x="1627" y="682"/>
                </a:lnTo>
                <a:lnTo>
                  <a:pt x="1609" y="669"/>
                </a:lnTo>
                <a:lnTo>
                  <a:pt x="1592" y="656"/>
                </a:lnTo>
                <a:lnTo>
                  <a:pt x="1575" y="641"/>
                </a:lnTo>
                <a:lnTo>
                  <a:pt x="1560" y="627"/>
                </a:lnTo>
                <a:lnTo>
                  <a:pt x="1544" y="610"/>
                </a:lnTo>
                <a:lnTo>
                  <a:pt x="1529" y="594"/>
                </a:lnTo>
                <a:lnTo>
                  <a:pt x="1516" y="576"/>
                </a:lnTo>
                <a:lnTo>
                  <a:pt x="1503" y="558"/>
                </a:lnTo>
                <a:lnTo>
                  <a:pt x="1492" y="540"/>
                </a:lnTo>
                <a:lnTo>
                  <a:pt x="1480" y="520"/>
                </a:lnTo>
                <a:lnTo>
                  <a:pt x="1471" y="501"/>
                </a:lnTo>
                <a:lnTo>
                  <a:pt x="1463" y="481"/>
                </a:lnTo>
                <a:lnTo>
                  <a:pt x="1454" y="460"/>
                </a:lnTo>
                <a:lnTo>
                  <a:pt x="1446" y="439"/>
                </a:lnTo>
                <a:lnTo>
                  <a:pt x="1440" y="418"/>
                </a:lnTo>
                <a:lnTo>
                  <a:pt x="1435" y="395"/>
                </a:lnTo>
                <a:lnTo>
                  <a:pt x="1432" y="372"/>
                </a:lnTo>
                <a:lnTo>
                  <a:pt x="1428" y="349"/>
                </a:lnTo>
                <a:lnTo>
                  <a:pt x="1427" y="326"/>
                </a:lnTo>
                <a:lnTo>
                  <a:pt x="1427" y="303"/>
                </a:lnTo>
                <a:lnTo>
                  <a:pt x="1427" y="303"/>
                </a:lnTo>
                <a:close/>
              </a:path>
            </a:pathLst>
          </a:custGeom>
          <a:solidFill>
            <a:schemeClr val="accent2"/>
          </a:solidFill>
          <a:ln>
            <a:noFill/>
          </a:ln>
        </p:spPr>
        <p:txBody>
          <a:bodyPr anchorCtr="0" anchor="t" bIns="45700" lIns="91425" rIns="91425" tIns="45700">
            <a:noAutofit/>
          </a:bodyPr>
          <a:lstStyle/>
          <a:p>
            <a:pPr lvl="0">
              <a:spcBef>
                <a:spcPts val="0"/>
              </a:spcBef>
              <a:buNone/>
            </a:pPr>
            <a:r>
              <a:t/>
            </a:r>
            <a:endParaRPr/>
          </a:p>
        </p:txBody>
      </p:sp>
      <p:sp>
        <p:nvSpPr>
          <p:cNvPr id="11" name="Shape 11"/>
          <p:cNvSpPr/>
          <p:nvPr/>
        </p:nvSpPr>
        <p:spPr>
          <a:xfrm>
            <a:off x="6781800" y="3494438"/>
            <a:ext cx="1903412" cy="552450"/>
          </a:xfrm>
          <a:custGeom>
            <a:pathLst>
              <a:path extrusionOk="0" h="927" w="2398">
                <a:moveTo>
                  <a:pt x="971" y="708"/>
                </a:moveTo>
                <a:lnTo>
                  <a:pt x="971" y="708"/>
                </a:lnTo>
                <a:lnTo>
                  <a:pt x="971" y="927"/>
                </a:lnTo>
                <a:lnTo>
                  <a:pt x="2398" y="927"/>
                </a:lnTo>
                <a:lnTo>
                  <a:pt x="2398" y="418"/>
                </a:lnTo>
                <a:lnTo>
                  <a:pt x="2398" y="418"/>
                </a:lnTo>
                <a:lnTo>
                  <a:pt x="2398" y="395"/>
                </a:lnTo>
                <a:lnTo>
                  <a:pt x="2395" y="374"/>
                </a:lnTo>
                <a:lnTo>
                  <a:pt x="2392" y="354"/>
                </a:lnTo>
                <a:lnTo>
                  <a:pt x="2389" y="333"/>
                </a:lnTo>
                <a:lnTo>
                  <a:pt x="2382" y="313"/>
                </a:lnTo>
                <a:lnTo>
                  <a:pt x="2375" y="294"/>
                </a:lnTo>
                <a:lnTo>
                  <a:pt x="2367" y="274"/>
                </a:lnTo>
                <a:lnTo>
                  <a:pt x="2359" y="254"/>
                </a:lnTo>
                <a:lnTo>
                  <a:pt x="2348" y="236"/>
                </a:lnTo>
                <a:lnTo>
                  <a:pt x="2338" y="219"/>
                </a:lnTo>
                <a:lnTo>
                  <a:pt x="2325" y="201"/>
                </a:lnTo>
                <a:lnTo>
                  <a:pt x="2312" y="184"/>
                </a:lnTo>
                <a:lnTo>
                  <a:pt x="2299" y="168"/>
                </a:lnTo>
                <a:lnTo>
                  <a:pt x="2282" y="152"/>
                </a:lnTo>
                <a:lnTo>
                  <a:pt x="2268" y="137"/>
                </a:lnTo>
                <a:lnTo>
                  <a:pt x="2250" y="122"/>
                </a:lnTo>
                <a:lnTo>
                  <a:pt x="2233" y="108"/>
                </a:lnTo>
                <a:lnTo>
                  <a:pt x="2214" y="94"/>
                </a:lnTo>
                <a:lnTo>
                  <a:pt x="2196" y="83"/>
                </a:lnTo>
                <a:lnTo>
                  <a:pt x="2176" y="70"/>
                </a:lnTo>
                <a:lnTo>
                  <a:pt x="2155" y="60"/>
                </a:lnTo>
                <a:lnTo>
                  <a:pt x="2134" y="50"/>
                </a:lnTo>
                <a:lnTo>
                  <a:pt x="2113" y="41"/>
                </a:lnTo>
                <a:lnTo>
                  <a:pt x="2090" y="32"/>
                </a:lnTo>
                <a:lnTo>
                  <a:pt x="2067" y="24"/>
                </a:lnTo>
                <a:lnTo>
                  <a:pt x="2044" y="18"/>
                </a:lnTo>
                <a:lnTo>
                  <a:pt x="2020" y="13"/>
                </a:lnTo>
                <a:lnTo>
                  <a:pt x="1995" y="8"/>
                </a:lnTo>
                <a:lnTo>
                  <a:pt x="1971" y="5"/>
                </a:lnTo>
                <a:lnTo>
                  <a:pt x="1944" y="1"/>
                </a:lnTo>
                <a:lnTo>
                  <a:pt x="1920" y="0"/>
                </a:lnTo>
                <a:lnTo>
                  <a:pt x="1894" y="0"/>
                </a:lnTo>
                <a:lnTo>
                  <a:pt x="0" y="0"/>
                </a:lnTo>
                <a:lnTo>
                  <a:pt x="0" y="251"/>
                </a:lnTo>
                <a:lnTo>
                  <a:pt x="514" y="251"/>
                </a:lnTo>
                <a:lnTo>
                  <a:pt x="514" y="251"/>
                </a:lnTo>
                <a:lnTo>
                  <a:pt x="539" y="251"/>
                </a:lnTo>
                <a:lnTo>
                  <a:pt x="562" y="254"/>
                </a:lnTo>
                <a:lnTo>
                  <a:pt x="585" y="256"/>
                </a:lnTo>
                <a:lnTo>
                  <a:pt x="607" y="261"/>
                </a:lnTo>
                <a:lnTo>
                  <a:pt x="629" y="266"/>
                </a:lnTo>
                <a:lnTo>
                  <a:pt x="651" y="272"/>
                </a:lnTo>
                <a:lnTo>
                  <a:pt x="673" y="279"/>
                </a:lnTo>
                <a:lnTo>
                  <a:pt x="692" y="287"/>
                </a:lnTo>
                <a:lnTo>
                  <a:pt x="713" y="297"/>
                </a:lnTo>
                <a:lnTo>
                  <a:pt x="733" y="307"/>
                </a:lnTo>
                <a:lnTo>
                  <a:pt x="753" y="318"/>
                </a:lnTo>
                <a:lnTo>
                  <a:pt x="771" y="330"/>
                </a:lnTo>
                <a:lnTo>
                  <a:pt x="789" y="343"/>
                </a:lnTo>
                <a:lnTo>
                  <a:pt x="805" y="356"/>
                </a:lnTo>
                <a:lnTo>
                  <a:pt x="823" y="370"/>
                </a:lnTo>
                <a:lnTo>
                  <a:pt x="838" y="385"/>
                </a:lnTo>
                <a:lnTo>
                  <a:pt x="854" y="401"/>
                </a:lnTo>
                <a:lnTo>
                  <a:pt x="867" y="418"/>
                </a:lnTo>
                <a:lnTo>
                  <a:pt x="882" y="434"/>
                </a:lnTo>
                <a:lnTo>
                  <a:pt x="893" y="452"/>
                </a:lnTo>
                <a:lnTo>
                  <a:pt x="906" y="472"/>
                </a:lnTo>
                <a:lnTo>
                  <a:pt x="918" y="491"/>
                </a:lnTo>
                <a:lnTo>
                  <a:pt x="927" y="511"/>
                </a:lnTo>
                <a:lnTo>
                  <a:pt x="936" y="530"/>
                </a:lnTo>
                <a:lnTo>
                  <a:pt x="944" y="552"/>
                </a:lnTo>
                <a:lnTo>
                  <a:pt x="952" y="573"/>
                </a:lnTo>
                <a:lnTo>
                  <a:pt x="957" y="594"/>
                </a:lnTo>
                <a:lnTo>
                  <a:pt x="963" y="617"/>
                </a:lnTo>
                <a:lnTo>
                  <a:pt x="967" y="638"/>
                </a:lnTo>
                <a:lnTo>
                  <a:pt x="970" y="661"/>
                </a:lnTo>
                <a:lnTo>
                  <a:pt x="971" y="685"/>
                </a:lnTo>
                <a:lnTo>
                  <a:pt x="971" y="708"/>
                </a:lnTo>
                <a:lnTo>
                  <a:pt x="971" y="708"/>
                </a:lnTo>
                <a:close/>
              </a:path>
            </a:pathLst>
          </a:custGeom>
          <a:solidFill>
            <a:schemeClr val="accent4"/>
          </a:solidFill>
          <a:ln>
            <a:noFill/>
          </a:ln>
        </p:spPr>
        <p:txBody>
          <a:bodyPr anchorCtr="0" anchor="t" bIns="45700" lIns="91425" rIns="91425" tIns="45700">
            <a:noAutofit/>
          </a:bodyPr>
          <a:lstStyle/>
          <a:p>
            <a:pPr lvl="0">
              <a:spcBef>
                <a:spcPts val="0"/>
              </a:spcBef>
              <a:buNone/>
            </a:pPr>
            <a:r>
              <a:t/>
            </a:r>
            <a:endParaRPr/>
          </a:p>
        </p:txBody>
      </p:sp>
      <p:sp>
        <p:nvSpPr>
          <p:cNvPr id="12" name="Shape 12"/>
          <p:cNvSpPr/>
          <p:nvPr/>
        </p:nvSpPr>
        <p:spPr>
          <a:xfrm>
            <a:off x="381000" y="0"/>
            <a:ext cx="1136699" cy="2971799"/>
          </a:xfrm>
          <a:prstGeom prst="rect">
            <a:avLst/>
          </a:prstGeom>
          <a:solidFill>
            <a:schemeClr val="accent3"/>
          </a:solidFill>
          <a:ln>
            <a:noFill/>
          </a:ln>
        </p:spPr>
        <p:txBody>
          <a:bodyPr anchorCtr="0" anchor="t" bIns="45700" lIns="91425" rIns="91425" tIns="45700">
            <a:noAutofit/>
          </a:bodyPr>
          <a:lstStyle/>
          <a:p>
            <a:pPr lvl="0">
              <a:spcBef>
                <a:spcPts val="0"/>
              </a:spcBef>
              <a:buNone/>
            </a:pPr>
            <a:r>
              <a:t/>
            </a:r>
            <a:endParaRPr/>
          </a:p>
        </p:txBody>
      </p:sp>
      <p:sp>
        <p:nvSpPr>
          <p:cNvPr id="13" name="Shape 13"/>
          <p:cNvSpPr/>
          <p:nvPr/>
        </p:nvSpPr>
        <p:spPr>
          <a:xfrm>
            <a:off x="3268663" y="3494438"/>
            <a:ext cx="1700099" cy="150000"/>
          </a:xfrm>
          <a:prstGeom prst="rect">
            <a:avLst/>
          </a:prstGeom>
          <a:solidFill>
            <a:schemeClr val="accent3"/>
          </a:solidFill>
          <a:ln>
            <a:noFill/>
          </a:ln>
        </p:spPr>
        <p:txBody>
          <a:bodyPr anchorCtr="0" anchor="t" bIns="45700" lIns="91425" rIns="91425" tIns="45700">
            <a:noAutofit/>
          </a:bodyPr>
          <a:lstStyle/>
          <a:p>
            <a:pPr lvl="0">
              <a:spcBef>
                <a:spcPts val="0"/>
              </a:spcBef>
              <a:buNone/>
            </a:pPr>
            <a:r>
              <a:t/>
            </a:r>
            <a:endParaRPr/>
          </a:p>
        </p:txBody>
      </p:sp>
      <p:sp>
        <p:nvSpPr>
          <p:cNvPr id="14" name="Shape 14"/>
          <p:cNvSpPr/>
          <p:nvPr/>
        </p:nvSpPr>
        <p:spPr>
          <a:xfrm>
            <a:off x="5021262" y="3494438"/>
            <a:ext cx="1684199" cy="150000"/>
          </a:xfrm>
          <a:prstGeom prst="rect">
            <a:avLst/>
          </a:prstGeom>
          <a:solidFill>
            <a:schemeClr val="lt2"/>
          </a:solidFill>
          <a:ln>
            <a:noFill/>
          </a:ln>
        </p:spPr>
        <p:txBody>
          <a:bodyPr anchorCtr="0" anchor="t" bIns="45700" lIns="91425" rIns="91425" tIns="45700">
            <a:noAutofit/>
          </a:bodyPr>
          <a:lstStyle/>
          <a:p>
            <a:pPr lvl="0">
              <a:spcBef>
                <a:spcPts val="0"/>
              </a:spcBef>
              <a:buNone/>
            </a:pPr>
            <a:r>
              <a:t/>
            </a:r>
            <a:endParaRPr/>
          </a:p>
        </p:txBody>
      </p:sp>
      <p:sp>
        <p:nvSpPr>
          <p:cNvPr id="15" name="Shape 15"/>
          <p:cNvSpPr/>
          <p:nvPr/>
        </p:nvSpPr>
        <p:spPr>
          <a:xfrm>
            <a:off x="7546975" y="4087369"/>
            <a:ext cx="1139824" cy="1057275"/>
          </a:xfrm>
          <a:custGeom>
            <a:pathLst>
              <a:path extrusionOk="0" h="1776" w="1437">
                <a:moveTo>
                  <a:pt x="1435" y="1776"/>
                </a:moveTo>
                <a:lnTo>
                  <a:pt x="0" y="1776"/>
                </a:lnTo>
                <a:lnTo>
                  <a:pt x="2" y="0"/>
                </a:lnTo>
                <a:lnTo>
                  <a:pt x="1437" y="0"/>
                </a:lnTo>
                <a:lnTo>
                  <a:pt x="1435" y="1776"/>
                </a:lnTo>
                <a:close/>
              </a:path>
            </a:pathLst>
          </a:custGeom>
          <a:solidFill>
            <a:schemeClr val="lt2"/>
          </a:solidFill>
          <a:ln>
            <a:noFill/>
          </a:ln>
        </p:spPr>
        <p:txBody>
          <a:bodyPr anchorCtr="0" anchor="t" bIns="45700" lIns="91425" rIns="91425" tIns="45700">
            <a:noAutofit/>
          </a:bodyPr>
          <a:lstStyle/>
          <a:p>
            <a:pPr lvl="0">
              <a:spcBef>
                <a:spcPts val="0"/>
              </a:spcBef>
              <a:buNone/>
            </a:pPr>
            <a:r>
              <a:t/>
            </a:r>
            <a:endParaRPr/>
          </a:p>
        </p:txBody>
      </p:sp>
      <p:sp>
        <p:nvSpPr>
          <p:cNvPr id="16" name="Shape 16"/>
          <p:cNvSpPr txBox="1"/>
          <p:nvPr>
            <p:ph type="ctrTitle"/>
          </p:nvPr>
        </p:nvSpPr>
        <p:spPr>
          <a:xfrm>
            <a:off x="2220060" y="2187175"/>
            <a:ext cx="4710000" cy="1238099"/>
          </a:xfrm>
          <a:prstGeom prst="rect">
            <a:avLst/>
          </a:prstGeom>
        </p:spPr>
        <p:txBody>
          <a:bodyPr anchorCtr="0" anchor="b" bIns="91425" lIns="91425" rIns="91425" tIns="91425"/>
          <a:lstStyle>
            <a:lvl1pPr lvl="0" algn="ctr">
              <a:spcBef>
                <a:spcPts val="0"/>
              </a:spcBef>
              <a:buSzPct val="100000"/>
              <a:defRPr sz="4800"/>
            </a:lvl1pPr>
            <a:lvl2pPr lvl="1" algn="ctr">
              <a:spcBef>
                <a:spcPts val="0"/>
              </a:spcBef>
              <a:buSzPct val="100000"/>
              <a:defRPr sz="4800"/>
            </a:lvl2pPr>
            <a:lvl3pPr lvl="2" algn="ctr">
              <a:spcBef>
                <a:spcPts val="0"/>
              </a:spcBef>
              <a:buSzPct val="100000"/>
              <a:defRPr sz="4800"/>
            </a:lvl3pPr>
            <a:lvl4pPr lvl="3" algn="ctr">
              <a:spcBef>
                <a:spcPts val="0"/>
              </a:spcBef>
              <a:buSzPct val="100000"/>
              <a:defRPr sz="4800"/>
            </a:lvl4pPr>
            <a:lvl5pPr lvl="4" algn="ctr">
              <a:spcBef>
                <a:spcPts val="0"/>
              </a:spcBef>
              <a:buSzPct val="100000"/>
              <a:defRPr sz="4800"/>
            </a:lvl5pPr>
            <a:lvl6pPr lvl="5" algn="ctr">
              <a:spcBef>
                <a:spcPts val="0"/>
              </a:spcBef>
              <a:buSzPct val="100000"/>
              <a:defRPr sz="4800"/>
            </a:lvl6pPr>
            <a:lvl7pPr lvl="6" algn="ctr">
              <a:spcBef>
                <a:spcPts val="0"/>
              </a:spcBef>
              <a:buSzPct val="100000"/>
              <a:defRPr sz="4800"/>
            </a:lvl7pPr>
            <a:lvl8pPr lvl="7" algn="ctr">
              <a:spcBef>
                <a:spcPts val="0"/>
              </a:spcBef>
              <a:buSzPct val="100000"/>
              <a:defRPr sz="4800"/>
            </a:lvl8pPr>
            <a:lvl9pPr lvl="8" algn="ctr">
              <a:spcBef>
                <a:spcPts val="0"/>
              </a:spcBef>
              <a:buSzPct val="100000"/>
              <a:defRPr sz="4800"/>
            </a:lvl9pPr>
          </a:lstStyle>
          <a:p/>
        </p:txBody>
      </p:sp>
      <p:sp>
        <p:nvSpPr>
          <p:cNvPr id="17" name="Shape 17"/>
          <p:cNvSpPr txBox="1"/>
          <p:nvPr>
            <p:ph idx="1" type="subTitle"/>
          </p:nvPr>
        </p:nvSpPr>
        <p:spPr>
          <a:xfrm>
            <a:off x="2220060" y="3731180"/>
            <a:ext cx="4710000" cy="663600"/>
          </a:xfrm>
          <a:prstGeom prst="rect">
            <a:avLst/>
          </a:prstGeom>
        </p:spPr>
        <p:txBody>
          <a:bodyPr anchorCtr="0" anchor="t" bIns="91425" lIns="91425" rIns="91425" tIns="91425"/>
          <a:lstStyle>
            <a:lvl1pPr lvl="0" algn="ctr">
              <a:spcBef>
                <a:spcPts val="0"/>
              </a:spcBef>
              <a:buSzPct val="100000"/>
              <a:buNone/>
              <a:defRPr sz="2400"/>
            </a:lvl1pPr>
            <a:lvl2pPr lvl="1" algn="ctr">
              <a:spcBef>
                <a:spcPts val="0"/>
              </a:spcBef>
              <a:buNone/>
              <a:defRPr/>
            </a:lvl2pPr>
            <a:lvl3pPr lvl="2" algn="ctr">
              <a:spcBef>
                <a:spcPts val="0"/>
              </a:spcBef>
              <a:buNone/>
              <a:defRPr/>
            </a:lvl3pPr>
            <a:lvl4pPr lvl="3" algn="ctr">
              <a:spcBef>
                <a:spcPts val="0"/>
              </a:spcBef>
              <a:buSzPct val="100000"/>
              <a:buNone/>
              <a:defRPr sz="2400"/>
            </a:lvl4pPr>
            <a:lvl5pPr lvl="4" algn="ctr">
              <a:spcBef>
                <a:spcPts val="0"/>
              </a:spcBef>
              <a:buSzPct val="100000"/>
              <a:buNone/>
              <a:defRPr sz="2400"/>
            </a:lvl5pPr>
            <a:lvl6pPr lvl="5" algn="ctr">
              <a:spcBef>
                <a:spcPts val="0"/>
              </a:spcBef>
              <a:buSzPct val="100000"/>
              <a:buNone/>
              <a:defRPr sz="2400"/>
            </a:lvl6pPr>
            <a:lvl7pPr lvl="6" algn="ctr">
              <a:spcBef>
                <a:spcPts val="0"/>
              </a:spcBef>
              <a:buSzPct val="100000"/>
              <a:buNone/>
              <a:defRPr sz="2400"/>
            </a:lvl7pPr>
            <a:lvl8pPr lvl="7" algn="ctr">
              <a:spcBef>
                <a:spcPts val="0"/>
              </a:spcBef>
              <a:buSzPct val="100000"/>
              <a:buNone/>
              <a:defRPr sz="2400"/>
            </a:lvl8pPr>
            <a:lvl9pPr lvl="8" algn="ctr">
              <a:spcBef>
                <a:spcPts val="0"/>
              </a:spcBef>
              <a:buSzPct val="100000"/>
              <a:buNone/>
              <a:defRPr sz="2400"/>
            </a:lvl9pPr>
          </a:lstStyle>
          <a:p/>
        </p:txBody>
      </p:sp>
      <p:sp>
        <p:nvSpPr>
          <p:cNvPr id="18" name="Shape 18"/>
          <p:cNvSpPr txBox="1"/>
          <p:nvPr>
            <p:ph idx="12" type="sldNum"/>
          </p:nvPr>
        </p:nvSpPr>
        <p:spPr>
          <a:xfrm>
            <a:off x="8519999" y="4706810"/>
            <a:ext cx="548699"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19" name="Shape 19"/>
        <p:cNvGrpSpPr/>
        <p:nvPr/>
      </p:nvGrpSpPr>
      <p:grpSpPr>
        <a:xfrm>
          <a:off x="0" y="0"/>
          <a:ext cx="0" cy="0"/>
          <a:chOff x="0" y="0"/>
          <a:chExt cx="0" cy="0"/>
        </a:xfrm>
      </p:grpSpPr>
      <p:sp>
        <p:nvSpPr>
          <p:cNvPr id="20" name="Shape 20"/>
          <p:cNvSpPr/>
          <p:nvPr/>
        </p:nvSpPr>
        <p:spPr>
          <a:xfrm>
            <a:off x="152401" y="1028700"/>
            <a:ext cx="2208212" cy="2387203"/>
          </a:xfrm>
          <a:custGeom>
            <a:pathLst>
              <a:path extrusionOk="0" h="4010" w="2782">
                <a:moveTo>
                  <a:pt x="635" y="719"/>
                </a:moveTo>
                <a:lnTo>
                  <a:pt x="635" y="719"/>
                </a:lnTo>
                <a:lnTo>
                  <a:pt x="635" y="4010"/>
                </a:lnTo>
                <a:lnTo>
                  <a:pt x="0" y="4010"/>
                </a:lnTo>
                <a:lnTo>
                  <a:pt x="0" y="418"/>
                </a:lnTo>
                <a:lnTo>
                  <a:pt x="0" y="418"/>
                </a:lnTo>
                <a:lnTo>
                  <a:pt x="0" y="397"/>
                </a:lnTo>
                <a:lnTo>
                  <a:pt x="2" y="376"/>
                </a:lnTo>
                <a:lnTo>
                  <a:pt x="5" y="355"/>
                </a:lnTo>
                <a:lnTo>
                  <a:pt x="10" y="333"/>
                </a:lnTo>
                <a:lnTo>
                  <a:pt x="15" y="314"/>
                </a:lnTo>
                <a:lnTo>
                  <a:pt x="21" y="294"/>
                </a:lnTo>
                <a:lnTo>
                  <a:pt x="29" y="275"/>
                </a:lnTo>
                <a:lnTo>
                  <a:pt x="39" y="255"/>
                </a:lnTo>
                <a:lnTo>
                  <a:pt x="49" y="237"/>
                </a:lnTo>
                <a:lnTo>
                  <a:pt x="60" y="219"/>
                </a:lnTo>
                <a:lnTo>
                  <a:pt x="72" y="201"/>
                </a:lnTo>
                <a:lnTo>
                  <a:pt x="85" y="185"/>
                </a:lnTo>
                <a:lnTo>
                  <a:pt x="100" y="169"/>
                </a:lnTo>
                <a:lnTo>
                  <a:pt x="114" y="152"/>
                </a:lnTo>
                <a:lnTo>
                  <a:pt x="131" y="137"/>
                </a:lnTo>
                <a:lnTo>
                  <a:pt x="147" y="123"/>
                </a:lnTo>
                <a:lnTo>
                  <a:pt x="165" y="110"/>
                </a:lnTo>
                <a:lnTo>
                  <a:pt x="183" y="97"/>
                </a:lnTo>
                <a:lnTo>
                  <a:pt x="202" y="84"/>
                </a:lnTo>
                <a:lnTo>
                  <a:pt x="222" y="72"/>
                </a:lnTo>
                <a:lnTo>
                  <a:pt x="242" y="61"/>
                </a:lnTo>
                <a:lnTo>
                  <a:pt x="263" y="51"/>
                </a:lnTo>
                <a:lnTo>
                  <a:pt x="286" y="41"/>
                </a:lnTo>
                <a:lnTo>
                  <a:pt x="307" y="33"/>
                </a:lnTo>
                <a:lnTo>
                  <a:pt x="330" y="26"/>
                </a:lnTo>
                <a:lnTo>
                  <a:pt x="354" y="20"/>
                </a:lnTo>
                <a:lnTo>
                  <a:pt x="379" y="13"/>
                </a:lnTo>
                <a:lnTo>
                  <a:pt x="403" y="9"/>
                </a:lnTo>
                <a:lnTo>
                  <a:pt x="428" y="5"/>
                </a:lnTo>
                <a:lnTo>
                  <a:pt x="452" y="4"/>
                </a:lnTo>
                <a:lnTo>
                  <a:pt x="478" y="2"/>
                </a:lnTo>
                <a:lnTo>
                  <a:pt x="504" y="0"/>
                </a:lnTo>
                <a:lnTo>
                  <a:pt x="2782" y="0"/>
                </a:lnTo>
                <a:lnTo>
                  <a:pt x="2782" y="263"/>
                </a:lnTo>
                <a:lnTo>
                  <a:pt x="1092" y="263"/>
                </a:lnTo>
                <a:lnTo>
                  <a:pt x="1092" y="263"/>
                </a:lnTo>
                <a:lnTo>
                  <a:pt x="1069" y="263"/>
                </a:lnTo>
                <a:lnTo>
                  <a:pt x="1045" y="265"/>
                </a:lnTo>
                <a:lnTo>
                  <a:pt x="1022" y="268"/>
                </a:lnTo>
                <a:lnTo>
                  <a:pt x="1001" y="271"/>
                </a:lnTo>
                <a:lnTo>
                  <a:pt x="978" y="276"/>
                </a:lnTo>
                <a:lnTo>
                  <a:pt x="957" y="283"/>
                </a:lnTo>
                <a:lnTo>
                  <a:pt x="935" y="291"/>
                </a:lnTo>
                <a:lnTo>
                  <a:pt x="914" y="299"/>
                </a:lnTo>
                <a:lnTo>
                  <a:pt x="895" y="307"/>
                </a:lnTo>
                <a:lnTo>
                  <a:pt x="875" y="317"/>
                </a:lnTo>
                <a:lnTo>
                  <a:pt x="855" y="329"/>
                </a:lnTo>
                <a:lnTo>
                  <a:pt x="838" y="340"/>
                </a:lnTo>
                <a:lnTo>
                  <a:pt x="820" y="353"/>
                </a:lnTo>
                <a:lnTo>
                  <a:pt x="802" y="368"/>
                </a:lnTo>
                <a:lnTo>
                  <a:pt x="785" y="381"/>
                </a:lnTo>
                <a:lnTo>
                  <a:pt x="769" y="397"/>
                </a:lnTo>
                <a:lnTo>
                  <a:pt x="754" y="412"/>
                </a:lnTo>
                <a:lnTo>
                  <a:pt x="740" y="428"/>
                </a:lnTo>
                <a:lnTo>
                  <a:pt x="727" y="446"/>
                </a:lnTo>
                <a:lnTo>
                  <a:pt x="713" y="464"/>
                </a:lnTo>
                <a:lnTo>
                  <a:pt x="702" y="482"/>
                </a:lnTo>
                <a:lnTo>
                  <a:pt x="691" y="502"/>
                </a:lnTo>
                <a:lnTo>
                  <a:pt x="681" y="521"/>
                </a:lnTo>
                <a:lnTo>
                  <a:pt x="671" y="542"/>
                </a:lnTo>
                <a:lnTo>
                  <a:pt x="663" y="562"/>
                </a:lnTo>
                <a:lnTo>
                  <a:pt x="656" y="583"/>
                </a:lnTo>
                <a:lnTo>
                  <a:pt x="650" y="606"/>
                </a:lnTo>
                <a:lnTo>
                  <a:pt x="645" y="627"/>
                </a:lnTo>
                <a:lnTo>
                  <a:pt x="640" y="650"/>
                </a:lnTo>
                <a:lnTo>
                  <a:pt x="638" y="673"/>
                </a:lnTo>
                <a:lnTo>
                  <a:pt x="637" y="696"/>
                </a:lnTo>
                <a:lnTo>
                  <a:pt x="635" y="719"/>
                </a:lnTo>
                <a:lnTo>
                  <a:pt x="635" y="719"/>
                </a:lnTo>
                <a:close/>
              </a:path>
            </a:pathLst>
          </a:custGeom>
          <a:solidFill>
            <a:schemeClr val="lt2"/>
          </a:solidFill>
          <a:ln>
            <a:noFill/>
          </a:ln>
        </p:spPr>
        <p:txBody>
          <a:bodyPr anchorCtr="0" anchor="t" bIns="45700" lIns="91425" rIns="91425" tIns="45700">
            <a:noAutofit/>
          </a:bodyPr>
          <a:lstStyle/>
          <a:p>
            <a:pPr lvl="0">
              <a:spcBef>
                <a:spcPts val="0"/>
              </a:spcBef>
              <a:buNone/>
            </a:pPr>
            <a:r>
              <a:t/>
            </a:r>
            <a:endParaRPr/>
          </a:p>
        </p:txBody>
      </p:sp>
      <p:sp>
        <p:nvSpPr>
          <p:cNvPr id="21" name="Shape 21"/>
          <p:cNvSpPr/>
          <p:nvPr/>
        </p:nvSpPr>
        <p:spPr>
          <a:xfrm>
            <a:off x="152401" y="3481387"/>
            <a:ext cx="498599" cy="1662000"/>
          </a:xfrm>
          <a:prstGeom prst="rect">
            <a:avLst/>
          </a:prstGeom>
          <a:solidFill>
            <a:schemeClr val="accent3"/>
          </a:solidFill>
          <a:ln>
            <a:noFill/>
          </a:ln>
        </p:spPr>
        <p:txBody>
          <a:bodyPr anchorCtr="0" anchor="t" bIns="45700" lIns="91425" rIns="91425" tIns="45700">
            <a:noAutofit/>
          </a:bodyPr>
          <a:lstStyle/>
          <a:p>
            <a:pPr lvl="0">
              <a:spcBef>
                <a:spcPts val="0"/>
              </a:spcBef>
              <a:buNone/>
            </a:pPr>
            <a:r>
              <a:t/>
            </a:r>
            <a:endParaRPr/>
          </a:p>
        </p:txBody>
      </p:sp>
      <p:sp>
        <p:nvSpPr>
          <p:cNvPr id="22" name="Shape 22"/>
          <p:cNvSpPr/>
          <p:nvPr/>
        </p:nvSpPr>
        <p:spPr>
          <a:xfrm>
            <a:off x="2413000" y="1028700"/>
            <a:ext cx="2432099" cy="156000"/>
          </a:xfrm>
          <a:prstGeom prst="rect">
            <a:avLst/>
          </a:prstGeom>
          <a:solidFill>
            <a:schemeClr val="accent3"/>
          </a:solidFill>
          <a:ln>
            <a:noFill/>
          </a:ln>
        </p:spPr>
        <p:txBody>
          <a:bodyPr anchorCtr="0" anchor="t" bIns="45700" lIns="91425" rIns="91425" tIns="45700">
            <a:noAutofit/>
          </a:bodyPr>
          <a:lstStyle/>
          <a:p>
            <a:pPr lvl="0">
              <a:spcBef>
                <a:spcPts val="0"/>
              </a:spcBef>
              <a:buNone/>
            </a:pPr>
            <a:r>
              <a:t/>
            </a:r>
            <a:endParaRPr/>
          </a:p>
        </p:txBody>
      </p:sp>
      <p:sp>
        <p:nvSpPr>
          <p:cNvPr id="23" name="Shape 23"/>
          <p:cNvSpPr/>
          <p:nvPr/>
        </p:nvSpPr>
        <p:spPr>
          <a:xfrm>
            <a:off x="4911726" y="1028700"/>
            <a:ext cx="1965299" cy="156000"/>
          </a:xfrm>
          <a:prstGeom prst="rect">
            <a:avLst/>
          </a:prstGeom>
          <a:solidFill>
            <a:srgbClr val="E3BC6D"/>
          </a:solidFill>
          <a:ln>
            <a:noFill/>
          </a:ln>
        </p:spPr>
        <p:txBody>
          <a:bodyPr anchorCtr="0" anchor="t" bIns="45700" lIns="91425" rIns="91425" tIns="45700">
            <a:noAutofit/>
          </a:bodyPr>
          <a:lstStyle/>
          <a:p>
            <a:pPr lvl="0">
              <a:spcBef>
                <a:spcPts val="0"/>
              </a:spcBef>
              <a:buNone/>
            </a:pPr>
            <a:r>
              <a:t/>
            </a:r>
            <a:endParaRPr/>
          </a:p>
        </p:txBody>
      </p:sp>
      <p:sp>
        <p:nvSpPr>
          <p:cNvPr id="24" name="Shape 24"/>
          <p:cNvSpPr/>
          <p:nvPr/>
        </p:nvSpPr>
        <p:spPr>
          <a:xfrm>
            <a:off x="6943725" y="1028700"/>
            <a:ext cx="2200199" cy="156000"/>
          </a:xfrm>
          <a:prstGeom prst="rect">
            <a:avLst/>
          </a:prstGeom>
          <a:solidFill>
            <a:schemeClr val="accent4"/>
          </a:solidFill>
          <a:ln>
            <a:noFill/>
          </a:ln>
        </p:spPr>
        <p:txBody>
          <a:bodyPr anchorCtr="0" anchor="t" bIns="45700" lIns="91425" rIns="91425" tIns="45700">
            <a:noAutofit/>
          </a:bodyPr>
          <a:lstStyle/>
          <a:p>
            <a:pPr lvl="0">
              <a:spcBef>
                <a:spcPts val="0"/>
              </a:spcBef>
              <a:buNone/>
            </a:pPr>
            <a:r>
              <a:t/>
            </a:r>
            <a:endParaRPr/>
          </a:p>
        </p:txBody>
      </p:sp>
      <p:sp>
        <p:nvSpPr>
          <p:cNvPr id="25" name="Shape 25"/>
          <p:cNvSpPr txBox="1"/>
          <p:nvPr>
            <p:ph idx="1" type="body"/>
          </p:nvPr>
        </p:nvSpPr>
        <p:spPr>
          <a:xfrm>
            <a:off x="854948" y="1184672"/>
            <a:ext cx="7831799" cy="3741299"/>
          </a:xfrm>
          <a:prstGeom prst="rect">
            <a:avLst/>
          </a:prstGeom>
        </p:spPr>
        <p:txBody>
          <a:bodyPr anchorCtr="0" anchor="t" bIns="91425" lIns="91425" rIns="91425" tIns="91425"/>
          <a:lstStyle>
            <a:lvl1pPr lvl="0">
              <a:spcBef>
                <a:spcPts val="0"/>
              </a:spcBef>
              <a:buFont typeface="Happy Monkey"/>
              <a:defRPr>
                <a:latin typeface="Happy Monkey"/>
                <a:ea typeface="Happy Monkey"/>
                <a:cs typeface="Happy Monkey"/>
                <a:sym typeface="Happy Monkey"/>
              </a:defRPr>
            </a:lvl1pPr>
            <a:lvl2pPr lvl="1">
              <a:spcBef>
                <a:spcPts val="0"/>
              </a:spcBef>
              <a:buFont typeface="Happy Monkey"/>
              <a:defRPr>
                <a:latin typeface="Happy Monkey"/>
                <a:ea typeface="Happy Monkey"/>
                <a:cs typeface="Happy Monkey"/>
                <a:sym typeface="Happy Monkey"/>
              </a:defRPr>
            </a:lvl2pPr>
            <a:lvl3pPr lvl="2">
              <a:spcBef>
                <a:spcPts val="0"/>
              </a:spcBef>
              <a:buFont typeface="Happy Monkey"/>
              <a:defRPr>
                <a:latin typeface="Happy Monkey"/>
                <a:ea typeface="Happy Monkey"/>
                <a:cs typeface="Happy Monkey"/>
                <a:sym typeface="Happy Monkey"/>
              </a:defRPr>
            </a:lvl3pPr>
            <a:lvl4pPr lvl="3">
              <a:spcBef>
                <a:spcPts val="0"/>
              </a:spcBef>
              <a:buFont typeface="Happy Monkey"/>
              <a:defRPr>
                <a:latin typeface="Happy Monkey"/>
                <a:ea typeface="Happy Monkey"/>
                <a:cs typeface="Happy Monkey"/>
                <a:sym typeface="Happy Monkey"/>
              </a:defRPr>
            </a:lvl4pPr>
            <a:lvl5pPr lvl="4">
              <a:spcBef>
                <a:spcPts val="0"/>
              </a:spcBef>
              <a:buFont typeface="Happy Monkey"/>
              <a:defRPr>
                <a:latin typeface="Happy Monkey"/>
                <a:ea typeface="Happy Monkey"/>
                <a:cs typeface="Happy Monkey"/>
                <a:sym typeface="Happy Monkey"/>
              </a:defRPr>
            </a:lvl5pPr>
            <a:lvl6pPr lvl="5">
              <a:spcBef>
                <a:spcPts val="0"/>
              </a:spcBef>
              <a:buFont typeface="Happy Monkey"/>
              <a:defRPr>
                <a:latin typeface="Happy Monkey"/>
                <a:ea typeface="Happy Monkey"/>
                <a:cs typeface="Happy Monkey"/>
                <a:sym typeface="Happy Monkey"/>
              </a:defRPr>
            </a:lvl6pPr>
            <a:lvl7pPr lvl="6">
              <a:spcBef>
                <a:spcPts val="0"/>
              </a:spcBef>
              <a:buFont typeface="Happy Monkey"/>
              <a:defRPr>
                <a:latin typeface="Happy Monkey"/>
                <a:ea typeface="Happy Monkey"/>
                <a:cs typeface="Happy Monkey"/>
                <a:sym typeface="Happy Monkey"/>
              </a:defRPr>
            </a:lvl7pPr>
            <a:lvl8pPr lvl="7">
              <a:spcBef>
                <a:spcPts val="0"/>
              </a:spcBef>
              <a:buFont typeface="Happy Monkey"/>
              <a:defRPr>
                <a:latin typeface="Happy Monkey"/>
                <a:ea typeface="Happy Monkey"/>
                <a:cs typeface="Happy Monkey"/>
                <a:sym typeface="Happy Monkey"/>
              </a:defRPr>
            </a:lvl8pPr>
            <a:lvl9pPr lvl="8">
              <a:spcBef>
                <a:spcPts val="0"/>
              </a:spcBef>
              <a:buFont typeface="Happy Monkey"/>
              <a:defRPr>
                <a:latin typeface="Happy Monkey"/>
                <a:ea typeface="Happy Monkey"/>
                <a:cs typeface="Happy Monkey"/>
                <a:sym typeface="Happy Monkey"/>
              </a:defRPr>
            </a:lvl9pPr>
          </a:lstStyle>
          <a:p/>
        </p:txBody>
      </p:sp>
      <p:sp>
        <p:nvSpPr>
          <p:cNvPr id="26" name="Shape 26"/>
          <p:cNvSpPr txBox="1"/>
          <p:nvPr>
            <p:ph type="title"/>
          </p:nvPr>
        </p:nvSpPr>
        <p:spPr>
          <a:xfrm>
            <a:off x="854948" y="162403"/>
            <a:ext cx="7831799" cy="857400"/>
          </a:xfrm>
          <a:prstGeom prst="rect">
            <a:avLst/>
          </a:prstGeom>
        </p:spPr>
        <p:txBody>
          <a:bodyPr anchorCtr="0" anchor="b" bIns="91425" lIns="91425" rIns="91425" tIns="91425"/>
          <a:lstStyle>
            <a:lvl1pPr lvl="0">
              <a:spcBef>
                <a:spcPts val="0"/>
              </a:spcBef>
              <a:buFont typeface="Happy Monkey"/>
              <a:defRPr>
                <a:latin typeface="Happy Monkey"/>
                <a:ea typeface="Happy Monkey"/>
                <a:cs typeface="Happy Monkey"/>
                <a:sym typeface="Happy Monkey"/>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7" name="Shape 27"/>
          <p:cNvSpPr txBox="1"/>
          <p:nvPr>
            <p:ph idx="12" type="sldNum"/>
          </p:nvPr>
        </p:nvSpPr>
        <p:spPr>
          <a:xfrm>
            <a:off x="8519999" y="4706810"/>
            <a:ext cx="548699"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28" name="Shape 28"/>
        <p:cNvGrpSpPr/>
        <p:nvPr/>
      </p:nvGrpSpPr>
      <p:grpSpPr>
        <a:xfrm>
          <a:off x="0" y="0"/>
          <a:ext cx="0" cy="0"/>
          <a:chOff x="0" y="0"/>
          <a:chExt cx="0" cy="0"/>
        </a:xfrm>
      </p:grpSpPr>
      <p:sp>
        <p:nvSpPr>
          <p:cNvPr id="29" name="Shape 29"/>
          <p:cNvSpPr/>
          <p:nvPr/>
        </p:nvSpPr>
        <p:spPr>
          <a:xfrm>
            <a:off x="152401" y="1028700"/>
            <a:ext cx="2208212" cy="2387203"/>
          </a:xfrm>
          <a:custGeom>
            <a:pathLst>
              <a:path extrusionOk="0" h="4010" w="2782">
                <a:moveTo>
                  <a:pt x="635" y="719"/>
                </a:moveTo>
                <a:lnTo>
                  <a:pt x="635" y="719"/>
                </a:lnTo>
                <a:lnTo>
                  <a:pt x="635" y="4010"/>
                </a:lnTo>
                <a:lnTo>
                  <a:pt x="0" y="4010"/>
                </a:lnTo>
                <a:lnTo>
                  <a:pt x="0" y="418"/>
                </a:lnTo>
                <a:lnTo>
                  <a:pt x="0" y="418"/>
                </a:lnTo>
                <a:lnTo>
                  <a:pt x="0" y="397"/>
                </a:lnTo>
                <a:lnTo>
                  <a:pt x="2" y="376"/>
                </a:lnTo>
                <a:lnTo>
                  <a:pt x="5" y="355"/>
                </a:lnTo>
                <a:lnTo>
                  <a:pt x="10" y="333"/>
                </a:lnTo>
                <a:lnTo>
                  <a:pt x="15" y="314"/>
                </a:lnTo>
                <a:lnTo>
                  <a:pt x="21" y="294"/>
                </a:lnTo>
                <a:lnTo>
                  <a:pt x="29" y="275"/>
                </a:lnTo>
                <a:lnTo>
                  <a:pt x="39" y="255"/>
                </a:lnTo>
                <a:lnTo>
                  <a:pt x="49" y="237"/>
                </a:lnTo>
                <a:lnTo>
                  <a:pt x="60" y="219"/>
                </a:lnTo>
                <a:lnTo>
                  <a:pt x="72" y="201"/>
                </a:lnTo>
                <a:lnTo>
                  <a:pt x="85" y="185"/>
                </a:lnTo>
                <a:lnTo>
                  <a:pt x="100" y="169"/>
                </a:lnTo>
                <a:lnTo>
                  <a:pt x="114" y="152"/>
                </a:lnTo>
                <a:lnTo>
                  <a:pt x="131" y="137"/>
                </a:lnTo>
                <a:lnTo>
                  <a:pt x="147" y="123"/>
                </a:lnTo>
                <a:lnTo>
                  <a:pt x="165" y="110"/>
                </a:lnTo>
                <a:lnTo>
                  <a:pt x="183" y="97"/>
                </a:lnTo>
                <a:lnTo>
                  <a:pt x="202" y="84"/>
                </a:lnTo>
                <a:lnTo>
                  <a:pt x="222" y="72"/>
                </a:lnTo>
                <a:lnTo>
                  <a:pt x="242" y="61"/>
                </a:lnTo>
                <a:lnTo>
                  <a:pt x="263" y="51"/>
                </a:lnTo>
                <a:lnTo>
                  <a:pt x="286" y="41"/>
                </a:lnTo>
                <a:lnTo>
                  <a:pt x="307" y="33"/>
                </a:lnTo>
                <a:lnTo>
                  <a:pt x="330" y="26"/>
                </a:lnTo>
                <a:lnTo>
                  <a:pt x="354" y="20"/>
                </a:lnTo>
                <a:lnTo>
                  <a:pt x="379" y="13"/>
                </a:lnTo>
                <a:lnTo>
                  <a:pt x="403" y="9"/>
                </a:lnTo>
                <a:lnTo>
                  <a:pt x="428" y="5"/>
                </a:lnTo>
                <a:lnTo>
                  <a:pt x="452" y="4"/>
                </a:lnTo>
                <a:lnTo>
                  <a:pt x="478" y="2"/>
                </a:lnTo>
                <a:lnTo>
                  <a:pt x="504" y="0"/>
                </a:lnTo>
                <a:lnTo>
                  <a:pt x="2782" y="0"/>
                </a:lnTo>
                <a:lnTo>
                  <a:pt x="2782" y="263"/>
                </a:lnTo>
                <a:lnTo>
                  <a:pt x="1092" y="263"/>
                </a:lnTo>
                <a:lnTo>
                  <a:pt x="1092" y="263"/>
                </a:lnTo>
                <a:lnTo>
                  <a:pt x="1069" y="263"/>
                </a:lnTo>
                <a:lnTo>
                  <a:pt x="1045" y="265"/>
                </a:lnTo>
                <a:lnTo>
                  <a:pt x="1022" y="268"/>
                </a:lnTo>
                <a:lnTo>
                  <a:pt x="1001" y="271"/>
                </a:lnTo>
                <a:lnTo>
                  <a:pt x="978" y="276"/>
                </a:lnTo>
                <a:lnTo>
                  <a:pt x="957" y="283"/>
                </a:lnTo>
                <a:lnTo>
                  <a:pt x="935" y="291"/>
                </a:lnTo>
                <a:lnTo>
                  <a:pt x="914" y="299"/>
                </a:lnTo>
                <a:lnTo>
                  <a:pt x="895" y="307"/>
                </a:lnTo>
                <a:lnTo>
                  <a:pt x="875" y="317"/>
                </a:lnTo>
                <a:lnTo>
                  <a:pt x="855" y="329"/>
                </a:lnTo>
                <a:lnTo>
                  <a:pt x="838" y="340"/>
                </a:lnTo>
                <a:lnTo>
                  <a:pt x="820" y="353"/>
                </a:lnTo>
                <a:lnTo>
                  <a:pt x="802" y="368"/>
                </a:lnTo>
                <a:lnTo>
                  <a:pt x="785" y="381"/>
                </a:lnTo>
                <a:lnTo>
                  <a:pt x="769" y="397"/>
                </a:lnTo>
                <a:lnTo>
                  <a:pt x="754" y="412"/>
                </a:lnTo>
                <a:lnTo>
                  <a:pt x="740" y="428"/>
                </a:lnTo>
                <a:lnTo>
                  <a:pt x="727" y="446"/>
                </a:lnTo>
                <a:lnTo>
                  <a:pt x="713" y="464"/>
                </a:lnTo>
                <a:lnTo>
                  <a:pt x="702" y="482"/>
                </a:lnTo>
                <a:lnTo>
                  <a:pt x="691" y="502"/>
                </a:lnTo>
                <a:lnTo>
                  <a:pt x="681" y="521"/>
                </a:lnTo>
                <a:lnTo>
                  <a:pt x="671" y="542"/>
                </a:lnTo>
                <a:lnTo>
                  <a:pt x="663" y="562"/>
                </a:lnTo>
                <a:lnTo>
                  <a:pt x="656" y="583"/>
                </a:lnTo>
                <a:lnTo>
                  <a:pt x="650" y="606"/>
                </a:lnTo>
                <a:lnTo>
                  <a:pt x="645" y="627"/>
                </a:lnTo>
                <a:lnTo>
                  <a:pt x="640" y="650"/>
                </a:lnTo>
                <a:lnTo>
                  <a:pt x="638" y="673"/>
                </a:lnTo>
                <a:lnTo>
                  <a:pt x="637" y="696"/>
                </a:lnTo>
                <a:lnTo>
                  <a:pt x="635" y="719"/>
                </a:lnTo>
                <a:lnTo>
                  <a:pt x="635" y="719"/>
                </a:lnTo>
                <a:close/>
              </a:path>
            </a:pathLst>
          </a:custGeom>
          <a:solidFill>
            <a:schemeClr val="lt2"/>
          </a:solidFill>
          <a:ln>
            <a:noFill/>
          </a:ln>
        </p:spPr>
        <p:txBody>
          <a:bodyPr anchorCtr="0" anchor="t" bIns="45700" lIns="91425" rIns="91425" tIns="45700">
            <a:noAutofit/>
          </a:bodyPr>
          <a:lstStyle/>
          <a:p>
            <a:pPr lvl="0">
              <a:spcBef>
                <a:spcPts val="0"/>
              </a:spcBef>
              <a:buNone/>
            </a:pPr>
            <a:r>
              <a:t/>
            </a:r>
            <a:endParaRPr/>
          </a:p>
        </p:txBody>
      </p:sp>
      <p:sp>
        <p:nvSpPr>
          <p:cNvPr id="30" name="Shape 30"/>
          <p:cNvSpPr/>
          <p:nvPr/>
        </p:nvSpPr>
        <p:spPr>
          <a:xfrm>
            <a:off x="152401" y="3481387"/>
            <a:ext cx="498599" cy="1662000"/>
          </a:xfrm>
          <a:prstGeom prst="rect">
            <a:avLst/>
          </a:prstGeom>
          <a:solidFill>
            <a:schemeClr val="accent3"/>
          </a:solidFill>
          <a:ln>
            <a:noFill/>
          </a:ln>
        </p:spPr>
        <p:txBody>
          <a:bodyPr anchorCtr="0" anchor="t" bIns="45700" lIns="91425" rIns="91425" tIns="45700">
            <a:noAutofit/>
          </a:bodyPr>
          <a:lstStyle/>
          <a:p>
            <a:pPr lvl="0">
              <a:spcBef>
                <a:spcPts val="0"/>
              </a:spcBef>
              <a:buNone/>
            </a:pPr>
            <a:r>
              <a:t/>
            </a:r>
            <a:endParaRPr/>
          </a:p>
        </p:txBody>
      </p:sp>
      <p:sp>
        <p:nvSpPr>
          <p:cNvPr id="31" name="Shape 31"/>
          <p:cNvSpPr/>
          <p:nvPr/>
        </p:nvSpPr>
        <p:spPr>
          <a:xfrm>
            <a:off x="2413000" y="1028700"/>
            <a:ext cx="2432099" cy="156000"/>
          </a:xfrm>
          <a:prstGeom prst="rect">
            <a:avLst/>
          </a:prstGeom>
          <a:solidFill>
            <a:schemeClr val="accent3"/>
          </a:solidFill>
          <a:ln>
            <a:noFill/>
          </a:ln>
        </p:spPr>
        <p:txBody>
          <a:bodyPr anchorCtr="0" anchor="t" bIns="45700" lIns="91425" rIns="91425" tIns="45700">
            <a:noAutofit/>
          </a:bodyPr>
          <a:lstStyle/>
          <a:p>
            <a:pPr lvl="0">
              <a:spcBef>
                <a:spcPts val="0"/>
              </a:spcBef>
              <a:buNone/>
            </a:pPr>
            <a:r>
              <a:t/>
            </a:r>
            <a:endParaRPr/>
          </a:p>
        </p:txBody>
      </p:sp>
      <p:sp>
        <p:nvSpPr>
          <p:cNvPr id="32" name="Shape 32"/>
          <p:cNvSpPr/>
          <p:nvPr/>
        </p:nvSpPr>
        <p:spPr>
          <a:xfrm>
            <a:off x="4911726" y="1028700"/>
            <a:ext cx="1965299" cy="156000"/>
          </a:xfrm>
          <a:prstGeom prst="rect">
            <a:avLst/>
          </a:prstGeom>
          <a:solidFill>
            <a:srgbClr val="E3BC6D"/>
          </a:solidFill>
          <a:ln>
            <a:noFill/>
          </a:ln>
        </p:spPr>
        <p:txBody>
          <a:bodyPr anchorCtr="0" anchor="t" bIns="45700" lIns="91425" rIns="91425" tIns="45700">
            <a:noAutofit/>
          </a:bodyPr>
          <a:lstStyle/>
          <a:p>
            <a:pPr lvl="0">
              <a:spcBef>
                <a:spcPts val="0"/>
              </a:spcBef>
              <a:buNone/>
            </a:pPr>
            <a:r>
              <a:t/>
            </a:r>
            <a:endParaRPr/>
          </a:p>
        </p:txBody>
      </p:sp>
      <p:sp>
        <p:nvSpPr>
          <p:cNvPr id="33" name="Shape 33"/>
          <p:cNvSpPr/>
          <p:nvPr/>
        </p:nvSpPr>
        <p:spPr>
          <a:xfrm>
            <a:off x="6943725" y="1028700"/>
            <a:ext cx="2200199" cy="156000"/>
          </a:xfrm>
          <a:prstGeom prst="rect">
            <a:avLst/>
          </a:prstGeom>
          <a:solidFill>
            <a:schemeClr val="accent4"/>
          </a:solidFill>
          <a:ln>
            <a:noFill/>
          </a:ln>
        </p:spPr>
        <p:txBody>
          <a:bodyPr anchorCtr="0" anchor="t" bIns="45700" lIns="91425" rIns="91425" tIns="45700">
            <a:noAutofit/>
          </a:bodyPr>
          <a:lstStyle/>
          <a:p>
            <a:pPr lvl="0">
              <a:spcBef>
                <a:spcPts val="0"/>
              </a:spcBef>
              <a:buNone/>
            </a:pPr>
            <a:r>
              <a:t/>
            </a:r>
            <a:endParaRPr/>
          </a:p>
        </p:txBody>
      </p:sp>
      <p:sp>
        <p:nvSpPr>
          <p:cNvPr id="34" name="Shape 34"/>
          <p:cNvSpPr txBox="1"/>
          <p:nvPr>
            <p:ph idx="1" type="body"/>
          </p:nvPr>
        </p:nvSpPr>
        <p:spPr>
          <a:xfrm>
            <a:off x="854948" y="1184672"/>
            <a:ext cx="3859799" cy="3741299"/>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35" name="Shape 35"/>
          <p:cNvSpPr txBox="1"/>
          <p:nvPr>
            <p:ph idx="2" type="body"/>
          </p:nvPr>
        </p:nvSpPr>
        <p:spPr>
          <a:xfrm>
            <a:off x="4827083" y="1184672"/>
            <a:ext cx="3859799" cy="3741299"/>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36" name="Shape 36"/>
          <p:cNvSpPr txBox="1"/>
          <p:nvPr>
            <p:ph type="title"/>
          </p:nvPr>
        </p:nvSpPr>
        <p:spPr>
          <a:xfrm>
            <a:off x="854948" y="162403"/>
            <a:ext cx="7831799" cy="857400"/>
          </a:xfrm>
          <a:prstGeom prst="rect">
            <a:avLst/>
          </a:prstGeom>
        </p:spPr>
        <p:txBody>
          <a:bodyPr anchorCtr="0" anchor="b"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37" name="Shape 37"/>
          <p:cNvSpPr txBox="1"/>
          <p:nvPr>
            <p:ph idx="12" type="sldNum"/>
          </p:nvPr>
        </p:nvSpPr>
        <p:spPr>
          <a:xfrm>
            <a:off x="8519999" y="4706810"/>
            <a:ext cx="548699"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38" name="Shape 38"/>
        <p:cNvGrpSpPr/>
        <p:nvPr/>
      </p:nvGrpSpPr>
      <p:grpSpPr>
        <a:xfrm>
          <a:off x="0" y="0"/>
          <a:ext cx="0" cy="0"/>
          <a:chOff x="0" y="0"/>
          <a:chExt cx="0" cy="0"/>
        </a:xfrm>
      </p:grpSpPr>
      <p:sp>
        <p:nvSpPr>
          <p:cNvPr id="39" name="Shape 39"/>
          <p:cNvSpPr/>
          <p:nvPr/>
        </p:nvSpPr>
        <p:spPr>
          <a:xfrm>
            <a:off x="152401" y="1028700"/>
            <a:ext cx="2208212" cy="2387203"/>
          </a:xfrm>
          <a:custGeom>
            <a:pathLst>
              <a:path extrusionOk="0" h="4010" w="2782">
                <a:moveTo>
                  <a:pt x="635" y="719"/>
                </a:moveTo>
                <a:lnTo>
                  <a:pt x="635" y="719"/>
                </a:lnTo>
                <a:lnTo>
                  <a:pt x="635" y="4010"/>
                </a:lnTo>
                <a:lnTo>
                  <a:pt x="0" y="4010"/>
                </a:lnTo>
                <a:lnTo>
                  <a:pt x="0" y="418"/>
                </a:lnTo>
                <a:lnTo>
                  <a:pt x="0" y="418"/>
                </a:lnTo>
                <a:lnTo>
                  <a:pt x="0" y="397"/>
                </a:lnTo>
                <a:lnTo>
                  <a:pt x="2" y="376"/>
                </a:lnTo>
                <a:lnTo>
                  <a:pt x="5" y="355"/>
                </a:lnTo>
                <a:lnTo>
                  <a:pt x="10" y="333"/>
                </a:lnTo>
                <a:lnTo>
                  <a:pt x="15" y="314"/>
                </a:lnTo>
                <a:lnTo>
                  <a:pt x="21" y="294"/>
                </a:lnTo>
                <a:lnTo>
                  <a:pt x="29" y="275"/>
                </a:lnTo>
                <a:lnTo>
                  <a:pt x="39" y="255"/>
                </a:lnTo>
                <a:lnTo>
                  <a:pt x="49" y="237"/>
                </a:lnTo>
                <a:lnTo>
                  <a:pt x="60" y="219"/>
                </a:lnTo>
                <a:lnTo>
                  <a:pt x="72" y="201"/>
                </a:lnTo>
                <a:lnTo>
                  <a:pt x="85" y="185"/>
                </a:lnTo>
                <a:lnTo>
                  <a:pt x="100" y="169"/>
                </a:lnTo>
                <a:lnTo>
                  <a:pt x="114" y="152"/>
                </a:lnTo>
                <a:lnTo>
                  <a:pt x="131" y="137"/>
                </a:lnTo>
                <a:lnTo>
                  <a:pt x="147" y="123"/>
                </a:lnTo>
                <a:lnTo>
                  <a:pt x="165" y="110"/>
                </a:lnTo>
                <a:lnTo>
                  <a:pt x="183" y="97"/>
                </a:lnTo>
                <a:lnTo>
                  <a:pt x="202" y="84"/>
                </a:lnTo>
                <a:lnTo>
                  <a:pt x="222" y="72"/>
                </a:lnTo>
                <a:lnTo>
                  <a:pt x="242" y="61"/>
                </a:lnTo>
                <a:lnTo>
                  <a:pt x="263" y="51"/>
                </a:lnTo>
                <a:lnTo>
                  <a:pt x="286" y="41"/>
                </a:lnTo>
                <a:lnTo>
                  <a:pt x="307" y="33"/>
                </a:lnTo>
                <a:lnTo>
                  <a:pt x="330" y="26"/>
                </a:lnTo>
                <a:lnTo>
                  <a:pt x="354" y="20"/>
                </a:lnTo>
                <a:lnTo>
                  <a:pt x="379" y="13"/>
                </a:lnTo>
                <a:lnTo>
                  <a:pt x="403" y="9"/>
                </a:lnTo>
                <a:lnTo>
                  <a:pt x="428" y="5"/>
                </a:lnTo>
                <a:lnTo>
                  <a:pt x="452" y="4"/>
                </a:lnTo>
                <a:lnTo>
                  <a:pt x="478" y="2"/>
                </a:lnTo>
                <a:lnTo>
                  <a:pt x="504" y="0"/>
                </a:lnTo>
                <a:lnTo>
                  <a:pt x="2782" y="0"/>
                </a:lnTo>
                <a:lnTo>
                  <a:pt x="2782" y="263"/>
                </a:lnTo>
                <a:lnTo>
                  <a:pt x="1092" y="263"/>
                </a:lnTo>
                <a:lnTo>
                  <a:pt x="1092" y="263"/>
                </a:lnTo>
                <a:lnTo>
                  <a:pt x="1069" y="263"/>
                </a:lnTo>
                <a:lnTo>
                  <a:pt x="1045" y="265"/>
                </a:lnTo>
                <a:lnTo>
                  <a:pt x="1022" y="268"/>
                </a:lnTo>
                <a:lnTo>
                  <a:pt x="1001" y="271"/>
                </a:lnTo>
                <a:lnTo>
                  <a:pt x="978" y="276"/>
                </a:lnTo>
                <a:lnTo>
                  <a:pt x="957" y="283"/>
                </a:lnTo>
                <a:lnTo>
                  <a:pt x="935" y="291"/>
                </a:lnTo>
                <a:lnTo>
                  <a:pt x="914" y="299"/>
                </a:lnTo>
                <a:lnTo>
                  <a:pt x="895" y="307"/>
                </a:lnTo>
                <a:lnTo>
                  <a:pt x="875" y="317"/>
                </a:lnTo>
                <a:lnTo>
                  <a:pt x="855" y="329"/>
                </a:lnTo>
                <a:lnTo>
                  <a:pt x="838" y="340"/>
                </a:lnTo>
                <a:lnTo>
                  <a:pt x="820" y="353"/>
                </a:lnTo>
                <a:lnTo>
                  <a:pt x="802" y="368"/>
                </a:lnTo>
                <a:lnTo>
                  <a:pt x="785" y="381"/>
                </a:lnTo>
                <a:lnTo>
                  <a:pt x="769" y="397"/>
                </a:lnTo>
                <a:lnTo>
                  <a:pt x="754" y="412"/>
                </a:lnTo>
                <a:lnTo>
                  <a:pt x="740" y="428"/>
                </a:lnTo>
                <a:lnTo>
                  <a:pt x="727" y="446"/>
                </a:lnTo>
                <a:lnTo>
                  <a:pt x="713" y="464"/>
                </a:lnTo>
                <a:lnTo>
                  <a:pt x="702" y="482"/>
                </a:lnTo>
                <a:lnTo>
                  <a:pt x="691" y="502"/>
                </a:lnTo>
                <a:lnTo>
                  <a:pt x="681" y="521"/>
                </a:lnTo>
                <a:lnTo>
                  <a:pt x="671" y="542"/>
                </a:lnTo>
                <a:lnTo>
                  <a:pt x="663" y="562"/>
                </a:lnTo>
                <a:lnTo>
                  <a:pt x="656" y="583"/>
                </a:lnTo>
                <a:lnTo>
                  <a:pt x="650" y="606"/>
                </a:lnTo>
                <a:lnTo>
                  <a:pt x="645" y="627"/>
                </a:lnTo>
                <a:lnTo>
                  <a:pt x="640" y="650"/>
                </a:lnTo>
                <a:lnTo>
                  <a:pt x="638" y="673"/>
                </a:lnTo>
                <a:lnTo>
                  <a:pt x="637" y="696"/>
                </a:lnTo>
                <a:lnTo>
                  <a:pt x="635" y="719"/>
                </a:lnTo>
                <a:lnTo>
                  <a:pt x="635" y="719"/>
                </a:lnTo>
                <a:close/>
              </a:path>
            </a:pathLst>
          </a:custGeom>
          <a:solidFill>
            <a:schemeClr val="lt2"/>
          </a:solidFill>
          <a:ln>
            <a:noFill/>
          </a:ln>
        </p:spPr>
        <p:txBody>
          <a:bodyPr anchorCtr="0" anchor="t" bIns="45700" lIns="91425" rIns="91425" tIns="45700">
            <a:noAutofit/>
          </a:bodyPr>
          <a:lstStyle/>
          <a:p>
            <a:pPr lvl="0">
              <a:spcBef>
                <a:spcPts val="0"/>
              </a:spcBef>
              <a:buNone/>
            </a:pPr>
            <a:r>
              <a:t/>
            </a:r>
            <a:endParaRPr/>
          </a:p>
        </p:txBody>
      </p:sp>
      <p:sp>
        <p:nvSpPr>
          <p:cNvPr id="40" name="Shape 40"/>
          <p:cNvSpPr/>
          <p:nvPr/>
        </p:nvSpPr>
        <p:spPr>
          <a:xfrm>
            <a:off x="152401" y="3481387"/>
            <a:ext cx="498599" cy="1662000"/>
          </a:xfrm>
          <a:prstGeom prst="rect">
            <a:avLst/>
          </a:prstGeom>
          <a:solidFill>
            <a:schemeClr val="accent3"/>
          </a:solidFill>
          <a:ln>
            <a:noFill/>
          </a:ln>
        </p:spPr>
        <p:txBody>
          <a:bodyPr anchorCtr="0" anchor="t" bIns="45700" lIns="91425" rIns="91425" tIns="45700">
            <a:noAutofit/>
          </a:bodyPr>
          <a:lstStyle/>
          <a:p>
            <a:pPr lvl="0">
              <a:spcBef>
                <a:spcPts val="0"/>
              </a:spcBef>
              <a:buNone/>
            </a:pPr>
            <a:r>
              <a:t/>
            </a:r>
            <a:endParaRPr/>
          </a:p>
        </p:txBody>
      </p:sp>
      <p:sp>
        <p:nvSpPr>
          <p:cNvPr id="41" name="Shape 41"/>
          <p:cNvSpPr/>
          <p:nvPr/>
        </p:nvSpPr>
        <p:spPr>
          <a:xfrm>
            <a:off x="2413000" y="1028700"/>
            <a:ext cx="2432099" cy="156000"/>
          </a:xfrm>
          <a:prstGeom prst="rect">
            <a:avLst/>
          </a:prstGeom>
          <a:solidFill>
            <a:schemeClr val="accent3"/>
          </a:solidFill>
          <a:ln>
            <a:noFill/>
          </a:ln>
        </p:spPr>
        <p:txBody>
          <a:bodyPr anchorCtr="0" anchor="t" bIns="45700" lIns="91425" rIns="91425" tIns="45700">
            <a:noAutofit/>
          </a:bodyPr>
          <a:lstStyle/>
          <a:p>
            <a:pPr lvl="0">
              <a:spcBef>
                <a:spcPts val="0"/>
              </a:spcBef>
              <a:buNone/>
            </a:pPr>
            <a:r>
              <a:t/>
            </a:r>
            <a:endParaRPr/>
          </a:p>
        </p:txBody>
      </p:sp>
      <p:sp>
        <p:nvSpPr>
          <p:cNvPr id="42" name="Shape 42"/>
          <p:cNvSpPr/>
          <p:nvPr/>
        </p:nvSpPr>
        <p:spPr>
          <a:xfrm>
            <a:off x="4911726" y="1028700"/>
            <a:ext cx="1965299" cy="156000"/>
          </a:xfrm>
          <a:prstGeom prst="rect">
            <a:avLst/>
          </a:prstGeom>
          <a:solidFill>
            <a:srgbClr val="E3BC6D"/>
          </a:solidFill>
          <a:ln>
            <a:noFill/>
          </a:ln>
        </p:spPr>
        <p:txBody>
          <a:bodyPr anchorCtr="0" anchor="t" bIns="45700" lIns="91425" rIns="91425" tIns="45700">
            <a:noAutofit/>
          </a:bodyPr>
          <a:lstStyle/>
          <a:p>
            <a:pPr lvl="0">
              <a:spcBef>
                <a:spcPts val="0"/>
              </a:spcBef>
              <a:buNone/>
            </a:pPr>
            <a:r>
              <a:t/>
            </a:r>
            <a:endParaRPr/>
          </a:p>
        </p:txBody>
      </p:sp>
      <p:sp>
        <p:nvSpPr>
          <p:cNvPr id="43" name="Shape 43"/>
          <p:cNvSpPr/>
          <p:nvPr/>
        </p:nvSpPr>
        <p:spPr>
          <a:xfrm>
            <a:off x="6943725" y="1028700"/>
            <a:ext cx="2200199" cy="156000"/>
          </a:xfrm>
          <a:prstGeom prst="rect">
            <a:avLst/>
          </a:prstGeom>
          <a:solidFill>
            <a:schemeClr val="accent4"/>
          </a:solidFill>
          <a:ln>
            <a:noFill/>
          </a:ln>
        </p:spPr>
        <p:txBody>
          <a:bodyPr anchorCtr="0" anchor="t" bIns="45700" lIns="91425" rIns="91425" tIns="45700">
            <a:noAutofit/>
          </a:bodyPr>
          <a:lstStyle/>
          <a:p>
            <a:pPr lvl="0">
              <a:spcBef>
                <a:spcPts val="0"/>
              </a:spcBef>
              <a:buNone/>
            </a:pPr>
            <a:r>
              <a:t/>
            </a:r>
            <a:endParaRPr/>
          </a:p>
        </p:txBody>
      </p:sp>
      <p:sp>
        <p:nvSpPr>
          <p:cNvPr id="44" name="Shape 44"/>
          <p:cNvSpPr txBox="1"/>
          <p:nvPr>
            <p:ph type="title"/>
          </p:nvPr>
        </p:nvSpPr>
        <p:spPr>
          <a:xfrm>
            <a:off x="854948" y="162403"/>
            <a:ext cx="7831799" cy="857400"/>
          </a:xfrm>
          <a:prstGeom prst="rect">
            <a:avLst/>
          </a:prstGeom>
        </p:spPr>
        <p:txBody>
          <a:bodyPr anchorCtr="0" anchor="b"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45" name="Shape 45"/>
          <p:cNvSpPr txBox="1"/>
          <p:nvPr>
            <p:ph idx="12" type="sldNum"/>
          </p:nvPr>
        </p:nvSpPr>
        <p:spPr>
          <a:xfrm>
            <a:off x="8519999" y="4706810"/>
            <a:ext cx="548699"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46" name="Shape 46"/>
        <p:cNvGrpSpPr/>
        <p:nvPr/>
      </p:nvGrpSpPr>
      <p:grpSpPr>
        <a:xfrm>
          <a:off x="0" y="0"/>
          <a:ext cx="0" cy="0"/>
          <a:chOff x="0" y="0"/>
          <a:chExt cx="0" cy="0"/>
        </a:xfrm>
      </p:grpSpPr>
      <p:sp>
        <p:nvSpPr>
          <p:cNvPr id="47" name="Shape 47"/>
          <p:cNvSpPr/>
          <p:nvPr/>
        </p:nvSpPr>
        <p:spPr>
          <a:xfrm flipH="1" rot="10800000">
            <a:off x="228600" y="4000518"/>
            <a:ext cx="2208225" cy="1145738"/>
          </a:xfrm>
          <a:custGeom>
            <a:pathLst>
              <a:path extrusionOk="0" h="18832" w="10000">
                <a:moveTo>
                  <a:pt x="2283" y="11895"/>
                </a:moveTo>
                <a:lnTo>
                  <a:pt x="2283" y="11895"/>
                </a:lnTo>
                <a:cubicBezTo>
                  <a:pt x="2258" y="7997"/>
                  <a:pt x="2271" y="3898"/>
                  <a:pt x="2246" y="0"/>
                </a:cubicBezTo>
                <a:lnTo>
                  <a:pt x="37" y="98"/>
                </a:lnTo>
                <a:cubicBezTo>
                  <a:pt x="25" y="4986"/>
                  <a:pt x="12" y="9874"/>
                  <a:pt x="0" y="14762"/>
                </a:cubicBezTo>
                <a:lnTo>
                  <a:pt x="0" y="14762"/>
                </a:lnTo>
                <a:lnTo>
                  <a:pt x="0" y="14967"/>
                </a:lnTo>
                <a:cubicBezTo>
                  <a:pt x="2" y="15036"/>
                  <a:pt x="5" y="15104"/>
                  <a:pt x="7" y="15173"/>
                </a:cubicBezTo>
                <a:cubicBezTo>
                  <a:pt x="11" y="15241"/>
                  <a:pt x="14" y="15310"/>
                  <a:pt x="18" y="15378"/>
                </a:cubicBezTo>
                <a:cubicBezTo>
                  <a:pt x="24" y="15443"/>
                  <a:pt x="30" y="15509"/>
                  <a:pt x="36" y="15574"/>
                </a:cubicBezTo>
                <a:cubicBezTo>
                  <a:pt x="42" y="15642"/>
                  <a:pt x="48" y="15711"/>
                  <a:pt x="54" y="15779"/>
                </a:cubicBezTo>
                <a:cubicBezTo>
                  <a:pt x="61" y="15844"/>
                  <a:pt x="68" y="15910"/>
                  <a:pt x="75" y="15975"/>
                </a:cubicBezTo>
                <a:cubicBezTo>
                  <a:pt x="85" y="16037"/>
                  <a:pt x="94" y="16099"/>
                  <a:pt x="104" y="16161"/>
                </a:cubicBezTo>
                <a:cubicBezTo>
                  <a:pt x="116" y="16220"/>
                  <a:pt x="128" y="16278"/>
                  <a:pt x="140" y="16337"/>
                </a:cubicBezTo>
                <a:cubicBezTo>
                  <a:pt x="152" y="16402"/>
                  <a:pt x="164" y="16468"/>
                  <a:pt x="176" y="16533"/>
                </a:cubicBezTo>
                <a:cubicBezTo>
                  <a:pt x="189" y="16592"/>
                  <a:pt x="203" y="16650"/>
                  <a:pt x="216" y="16709"/>
                </a:cubicBezTo>
                <a:cubicBezTo>
                  <a:pt x="230" y="16761"/>
                  <a:pt x="245" y="16813"/>
                  <a:pt x="259" y="16865"/>
                </a:cubicBezTo>
                <a:cubicBezTo>
                  <a:pt x="275" y="16924"/>
                  <a:pt x="290" y="16982"/>
                  <a:pt x="306" y="17041"/>
                </a:cubicBezTo>
                <a:cubicBezTo>
                  <a:pt x="324" y="17097"/>
                  <a:pt x="341" y="17152"/>
                  <a:pt x="359" y="17208"/>
                </a:cubicBezTo>
                <a:cubicBezTo>
                  <a:pt x="376" y="17254"/>
                  <a:pt x="393" y="17299"/>
                  <a:pt x="410" y="17345"/>
                </a:cubicBezTo>
                <a:cubicBezTo>
                  <a:pt x="430" y="17400"/>
                  <a:pt x="451" y="17456"/>
                  <a:pt x="471" y="17511"/>
                </a:cubicBezTo>
                <a:cubicBezTo>
                  <a:pt x="490" y="17557"/>
                  <a:pt x="509" y="17602"/>
                  <a:pt x="528" y="17648"/>
                </a:cubicBezTo>
                <a:cubicBezTo>
                  <a:pt x="550" y="17690"/>
                  <a:pt x="571" y="17733"/>
                  <a:pt x="593" y="17775"/>
                </a:cubicBezTo>
                <a:cubicBezTo>
                  <a:pt x="615" y="17817"/>
                  <a:pt x="636" y="17860"/>
                  <a:pt x="658" y="17902"/>
                </a:cubicBezTo>
                <a:cubicBezTo>
                  <a:pt x="681" y="17945"/>
                  <a:pt x="703" y="17987"/>
                  <a:pt x="726" y="18030"/>
                </a:cubicBezTo>
                <a:lnTo>
                  <a:pt x="798" y="18147"/>
                </a:lnTo>
                <a:cubicBezTo>
                  <a:pt x="822" y="18180"/>
                  <a:pt x="846" y="18212"/>
                  <a:pt x="870" y="18245"/>
                </a:cubicBezTo>
                <a:lnTo>
                  <a:pt x="945" y="18353"/>
                </a:lnTo>
                <a:cubicBezTo>
                  <a:pt x="973" y="18379"/>
                  <a:pt x="1000" y="18405"/>
                  <a:pt x="1028" y="18431"/>
                </a:cubicBezTo>
                <a:cubicBezTo>
                  <a:pt x="1053" y="18457"/>
                  <a:pt x="1079" y="18483"/>
                  <a:pt x="1104" y="18509"/>
                </a:cubicBezTo>
                <a:lnTo>
                  <a:pt x="1186" y="18597"/>
                </a:lnTo>
                <a:lnTo>
                  <a:pt x="1272" y="18656"/>
                </a:lnTo>
                <a:cubicBezTo>
                  <a:pt x="1302" y="18672"/>
                  <a:pt x="1332" y="18689"/>
                  <a:pt x="1362" y="18705"/>
                </a:cubicBezTo>
                <a:cubicBezTo>
                  <a:pt x="1391" y="18721"/>
                  <a:pt x="1420" y="18738"/>
                  <a:pt x="1449" y="18754"/>
                </a:cubicBezTo>
                <a:cubicBezTo>
                  <a:pt x="1479" y="18770"/>
                  <a:pt x="1508" y="18787"/>
                  <a:pt x="1538" y="18803"/>
                </a:cubicBezTo>
                <a:lnTo>
                  <a:pt x="1625" y="18812"/>
                </a:lnTo>
                <a:cubicBezTo>
                  <a:pt x="1656" y="18819"/>
                  <a:pt x="1687" y="18825"/>
                  <a:pt x="1718" y="18832"/>
                </a:cubicBezTo>
                <a:lnTo>
                  <a:pt x="1812" y="18832"/>
                </a:lnTo>
                <a:lnTo>
                  <a:pt x="10000" y="18832"/>
                </a:lnTo>
                <a:lnTo>
                  <a:pt x="10000" y="16278"/>
                </a:lnTo>
                <a:lnTo>
                  <a:pt x="3925" y="16278"/>
                </a:lnTo>
                <a:lnTo>
                  <a:pt x="3925" y="16278"/>
                </a:lnTo>
                <a:lnTo>
                  <a:pt x="3843" y="16278"/>
                </a:lnTo>
                <a:cubicBezTo>
                  <a:pt x="3814" y="16272"/>
                  <a:pt x="3785" y="16265"/>
                  <a:pt x="3756" y="16259"/>
                </a:cubicBezTo>
                <a:lnTo>
                  <a:pt x="3674" y="16229"/>
                </a:lnTo>
                <a:cubicBezTo>
                  <a:pt x="3649" y="16219"/>
                  <a:pt x="3623" y="16210"/>
                  <a:pt x="3598" y="16200"/>
                </a:cubicBezTo>
                <a:cubicBezTo>
                  <a:pt x="3570" y="16184"/>
                  <a:pt x="3543" y="16167"/>
                  <a:pt x="3515" y="16151"/>
                </a:cubicBezTo>
                <a:lnTo>
                  <a:pt x="3440" y="16082"/>
                </a:lnTo>
                <a:lnTo>
                  <a:pt x="3361" y="16024"/>
                </a:lnTo>
                <a:cubicBezTo>
                  <a:pt x="3336" y="15998"/>
                  <a:pt x="3310" y="15972"/>
                  <a:pt x="3285" y="15946"/>
                </a:cubicBezTo>
                <a:lnTo>
                  <a:pt x="3217" y="15857"/>
                </a:lnTo>
                <a:cubicBezTo>
                  <a:pt x="3193" y="15828"/>
                  <a:pt x="3169" y="15798"/>
                  <a:pt x="3145" y="15769"/>
                </a:cubicBezTo>
                <a:lnTo>
                  <a:pt x="3073" y="15652"/>
                </a:lnTo>
                <a:cubicBezTo>
                  <a:pt x="3053" y="15616"/>
                  <a:pt x="3032" y="15580"/>
                  <a:pt x="3012" y="15544"/>
                </a:cubicBezTo>
                <a:cubicBezTo>
                  <a:pt x="2991" y="15505"/>
                  <a:pt x="2969" y="15466"/>
                  <a:pt x="2948" y="15427"/>
                </a:cubicBezTo>
                <a:cubicBezTo>
                  <a:pt x="2926" y="15385"/>
                  <a:pt x="2905" y="15342"/>
                  <a:pt x="2883" y="15300"/>
                </a:cubicBezTo>
                <a:cubicBezTo>
                  <a:pt x="2863" y="15254"/>
                  <a:pt x="2842" y="15209"/>
                  <a:pt x="2822" y="15163"/>
                </a:cubicBezTo>
                <a:cubicBezTo>
                  <a:pt x="2803" y="15114"/>
                  <a:pt x="2783" y="15065"/>
                  <a:pt x="2764" y="15016"/>
                </a:cubicBezTo>
                <a:lnTo>
                  <a:pt x="2710" y="14869"/>
                </a:lnTo>
                <a:cubicBezTo>
                  <a:pt x="2693" y="14817"/>
                  <a:pt x="2677" y="14765"/>
                  <a:pt x="2660" y="14713"/>
                </a:cubicBezTo>
                <a:cubicBezTo>
                  <a:pt x="2644" y="14657"/>
                  <a:pt x="2629" y="14602"/>
                  <a:pt x="2613" y="14546"/>
                </a:cubicBezTo>
                <a:cubicBezTo>
                  <a:pt x="2596" y="14491"/>
                  <a:pt x="2580" y="14435"/>
                  <a:pt x="2563" y="14380"/>
                </a:cubicBezTo>
                <a:cubicBezTo>
                  <a:pt x="2550" y="14321"/>
                  <a:pt x="2536" y="14263"/>
                  <a:pt x="2523" y="14204"/>
                </a:cubicBezTo>
                <a:cubicBezTo>
                  <a:pt x="2510" y="14139"/>
                  <a:pt x="2497" y="14073"/>
                  <a:pt x="2484" y="14008"/>
                </a:cubicBezTo>
                <a:cubicBezTo>
                  <a:pt x="2472" y="13943"/>
                  <a:pt x="2460" y="13877"/>
                  <a:pt x="2448" y="13812"/>
                </a:cubicBezTo>
                <a:cubicBezTo>
                  <a:pt x="2436" y="13750"/>
                  <a:pt x="2424" y="13689"/>
                  <a:pt x="2412" y="13627"/>
                </a:cubicBezTo>
                <a:cubicBezTo>
                  <a:pt x="2402" y="13562"/>
                  <a:pt x="2393" y="13496"/>
                  <a:pt x="2383" y="13431"/>
                </a:cubicBezTo>
                <a:cubicBezTo>
                  <a:pt x="2375" y="13362"/>
                  <a:pt x="2366" y="13294"/>
                  <a:pt x="2358" y="13225"/>
                </a:cubicBezTo>
                <a:cubicBezTo>
                  <a:pt x="2351" y="13157"/>
                  <a:pt x="2343" y="13088"/>
                  <a:pt x="2336" y="13020"/>
                </a:cubicBezTo>
                <a:lnTo>
                  <a:pt x="2318" y="12795"/>
                </a:lnTo>
                <a:cubicBezTo>
                  <a:pt x="2312" y="12726"/>
                  <a:pt x="2307" y="12658"/>
                  <a:pt x="2301" y="12589"/>
                </a:cubicBezTo>
                <a:cubicBezTo>
                  <a:pt x="2298" y="12514"/>
                  <a:pt x="2296" y="12439"/>
                  <a:pt x="2293" y="12364"/>
                </a:cubicBezTo>
                <a:lnTo>
                  <a:pt x="2290" y="12139"/>
                </a:lnTo>
                <a:cubicBezTo>
                  <a:pt x="2288" y="12058"/>
                  <a:pt x="2285" y="11976"/>
                  <a:pt x="2283" y="11895"/>
                </a:cubicBezTo>
                <a:lnTo>
                  <a:pt x="2283" y="11895"/>
                </a:lnTo>
                <a:close/>
              </a:path>
            </a:pathLst>
          </a:custGeom>
          <a:solidFill>
            <a:schemeClr val="accent2"/>
          </a:solidFill>
          <a:ln>
            <a:noFill/>
          </a:ln>
        </p:spPr>
        <p:txBody>
          <a:bodyPr anchorCtr="0" anchor="t" bIns="45700" lIns="91425" rIns="91425" tIns="45700">
            <a:noAutofit/>
          </a:bodyPr>
          <a:lstStyle/>
          <a:p>
            <a:pPr lvl="0">
              <a:spcBef>
                <a:spcPts val="0"/>
              </a:spcBef>
              <a:buNone/>
            </a:pPr>
            <a:r>
              <a:t/>
            </a:r>
            <a:endParaRPr/>
          </a:p>
        </p:txBody>
      </p:sp>
      <p:sp>
        <p:nvSpPr>
          <p:cNvPr id="48" name="Shape 48"/>
          <p:cNvSpPr/>
          <p:nvPr/>
        </p:nvSpPr>
        <p:spPr>
          <a:xfrm>
            <a:off x="2497136" y="4000500"/>
            <a:ext cx="2432099" cy="156000"/>
          </a:xfrm>
          <a:prstGeom prst="rect">
            <a:avLst/>
          </a:prstGeom>
          <a:solidFill>
            <a:srgbClr val="BF8AC9"/>
          </a:solidFill>
          <a:ln>
            <a:noFill/>
          </a:ln>
        </p:spPr>
        <p:txBody>
          <a:bodyPr anchorCtr="0" anchor="t" bIns="45700" lIns="91425" rIns="91425" tIns="45700">
            <a:noAutofit/>
          </a:bodyPr>
          <a:lstStyle/>
          <a:p>
            <a:pPr lvl="0">
              <a:spcBef>
                <a:spcPts val="0"/>
              </a:spcBef>
              <a:buNone/>
            </a:pPr>
            <a:r>
              <a:t/>
            </a:r>
            <a:endParaRPr/>
          </a:p>
        </p:txBody>
      </p:sp>
      <p:sp>
        <p:nvSpPr>
          <p:cNvPr id="49" name="Shape 49"/>
          <p:cNvSpPr/>
          <p:nvPr/>
        </p:nvSpPr>
        <p:spPr>
          <a:xfrm>
            <a:off x="4995862" y="4000500"/>
            <a:ext cx="1965299" cy="156000"/>
          </a:xfrm>
          <a:prstGeom prst="rect">
            <a:avLst/>
          </a:prstGeom>
          <a:solidFill>
            <a:schemeClr val="lt2"/>
          </a:solidFill>
          <a:ln>
            <a:noFill/>
          </a:ln>
        </p:spPr>
        <p:txBody>
          <a:bodyPr anchorCtr="0" anchor="t" bIns="45700" lIns="91425" rIns="91425" tIns="45700">
            <a:noAutofit/>
          </a:bodyPr>
          <a:lstStyle/>
          <a:p>
            <a:pPr lvl="0">
              <a:spcBef>
                <a:spcPts val="0"/>
              </a:spcBef>
              <a:buNone/>
            </a:pPr>
            <a:r>
              <a:t/>
            </a:r>
            <a:endParaRPr/>
          </a:p>
        </p:txBody>
      </p:sp>
      <p:sp>
        <p:nvSpPr>
          <p:cNvPr id="50" name="Shape 50"/>
          <p:cNvSpPr/>
          <p:nvPr/>
        </p:nvSpPr>
        <p:spPr>
          <a:xfrm>
            <a:off x="7010400" y="4000500"/>
            <a:ext cx="2133599" cy="156000"/>
          </a:xfrm>
          <a:prstGeom prst="rect">
            <a:avLst/>
          </a:prstGeom>
          <a:solidFill>
            <a:srgbClr val="BB4C4B"/>
          </a:solidFill>
          <a:ln>
            <a:noFill/>
          </a:ln>
        </p:spPr>
        <p:txBody>
          <a:bodyPr anchorCtr="0" anchor="t" bIns="45700" lIns="91425" rIns="91425" tIns="45700">
            <a:noAutofit/>
          </a:bodyPr>
          <a:lstStyle/>
          <a:p>
            <a:pPr lvl="0">
              <a:spcBef>
                <a:spcPts val="0"/>
              </a:spcBef>
              <a:buNone/>
            </a:pPr>
            <a:r>
              <a:t/>
            </a:r>
            <a:endParaRPr/>
          </a:p>
        </p:txBody>
      </p:sp>
      <p:sp>
        <p:nvSpPr>
          <p:cNvPr id="51" name="Shape 51"/>
          <p:cNvSpPr txBox="1"/>
          <p:nvPr>
            <p:ph idx="1" type="body"/>
          </p:nvPr>
        </p:nvSpPr>
        <p:spPr>
          <a:xfrm>
            <a:off x="1020958" y="4406309"/>
            <a:ext cx="7813199" cy="519599"/>
          </a:xfrm>
          <a:prstGeom prst="rect">
            <a:avLst/>
          </a:prstGeom>
        </p:spPr>
        <p:txBody>
          <a:bodyPr anchorCtr="0" anchor="t" bIns="91425" lIns="91425" rIns="91425" tIns="91425"/>
          <a:lstStyle>
            <a:lvl1pPr lvl="0" algn="r">
              <a:spcBef>
                <a:spcPts val="0"/>
              </a:spcBef>
              <a:buSzPct val="100000"/>
              <a:buNone/>
              <a:defRPr b="1" sz="1800"/>
            </a:lvl1pPr>
          </a:lstStyle>
          <a:p/>
        </p:txBody>
      </p:sp>
      <p:sp>
        <p:nvSpPr>
          <p:cNvPr id="52" name="Shape 52"/>
          <p:cNvSpPr txBox="1"/>
          <p:nvPr>
            <p:ph idx="12" type="sldNum"/>
          </p:nvPr>
        </p:nvSpPr>
        <p:spPr>
          <a:xfrm>
            <a:off x="8519999" y="4706810"/>
            <a:ext cx="548699"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53" name="Shape 53"/>
        <p:cNvGrpSpPr/>
        <p:nvPr/>
      </p:nvGrpSpPr>
      <p:grpSpPr>
        <a:xfrm>
          <a:off x="0" y="0"/>
          <a:ext cx="0" cy="0"/>
          <a:chOff x="0" y="0"/>
          <a:chExt cx="0" cy="0"/>
        </a:xfrm>
      </p:grpSpPr>
      <p:sp>
        <p:nvSpPr>
          <p:cNvPr id="54" name="Shape 54"/>
          <p:cNvSpPr/>
          <p:nvPr/>
        </p:nvSpPr>
        <p:spPr>
          <a:xfrm>
            <a:off x="2413000" y="0"/>
            <a:ext cx="2432099" cy="156000"/>
          </a:xfrm>
          <a:prstGeom prst="rect">
            <a:avLst/>
          </a:prstGeom>
          <a:solidFill>
            <a:schemeClr val="accent3"/>
          </a:solidFill>
          <a:ln>
            <a:noFill/>
          </a:ln>
        </p:spPr>
        <p:txBody>
          <a:bodyPr anchorCtr="0" anchor="t" bIns="45700" lIns="91425" rIns="91425" tIns="45700">
            <a:noAutofit/>
          </a:bodyPr>
          <a:lstStyle/>
          <a:p>
            <a:pPr lvl="0">
              <a:spcBef>
                <a:spcPts val="0"/>
              </a:spcBef>
              <a:buNone/>
            </a:pPr>
            <a:r>
              <a:t/>
            </a:r>
            <a:endParaRPr/>
          </a:p>
        </p:txBody>
      </p:sp>
      <p:sp>
        <p:nvSpPr>
          <p:cNvPr id="55" name="Shape 55"/>
          <p:cNvSpPr/>
          <p:nvPr/>
        </p:nvSpPr>
        <p:spPr>
          <a:xfrm>
            <a:off x="4911726" y="0"/>
            <a:ext cx="1965299" cy="156000"/>
          </a:xfrm>
          <a:prstGeom prst="rect">
            <a:avLst/>
          </a:prstGeom>
          <a:solidFill>
            <a:srgbClr val="E3BC6D"/>
          </a:solidFill>
          <a:ln>
            <a:noFill/>
          </a:ln>
        </p:spPr>
        <p:txBody>
          <a:bodyPr anchorCtr="0" anchor="t" bIns="45700" lIns="91425" rIns="91425" tIns="45700">
            <a:noAutofit/>
          </a:bodyPr>
          <a:lstStyle/>
          <a:p>
            <a:pPr lvl="0">
              <a:spcBef>
                <a:spcPts val="0"/>
              </a:spcBef>
              <a:buNone/>
            </a:pPr>
            <a:r>
              <a:t/>
            </a:r>
            <a:endParaRPr/>
          </a:p>
        </p:txBody>
      </p:sp>
      <p:sp>
        <p:nvSpPr>
          <p:cNvPr id="56" name="Shape 56"/>
          <p:cNvSpPr/>
          <p:nvPr/>
        </p:nvSpPr>
        <p:spPr>
          <a:xfrm>
            <a:off x="6943725" y="0"/>
            <a:ext cx="2200199" cy="156000"/>
          </a:xfrm>
          <a:prstGeom prst="rect">
            <a:avLst/>
          </a:prstGeom>
          <a:solidFill>
            <a:schemeClr val="accent4"/>
          </a:solidFill>
          <a:ln>
            <a:noFill/>
          </a:ln>
        </p:spPr>
        <p:txBody>
          <a:bodyPr anchorCtr="0" anchor="t" bIns="45700" lIns="91425" rIns="91425" tIns="45700">
            <a:noAutofit/>
          </a:bodyPr>
          <a:lstStyle/>
          <a:p>
            <a:pPr lvl="0">
              <a:spcBef>
                <a:spcPts val="0"/>
              </a:spcBef>
              <a:buNone/>
            </a:pPr>
            <a:r>
              <a:t/>
            </a:r>
            <a:endParaRPr/>
          </a:p>
        </p:txBody>
      </p:sp>
      <p:sp>
        <p:nvSpPr>
          <p:cNvPr id="57" name="Shape 57"/>
          <p:cNvSpPr/>
          <p:nvPr/>
        </p:nvSpPr>
        <p:spPr>
          <a:xfrm>
            <a:off x="0" y="0"/>
            <a:ext cx="2346300" cy="156000"/>
          </a:xfrm>
          <a:prstGeom prst="rect">
            <a:avLst/>
          </a:prstGeom>
          <a:solidFill>
            <a:srgbClr val="E3BC6D"/>
          </a:solidFill>
          <a:ln>
            <a:noFill/>
          </a:ln>
        </p:spPr>
        <p:txBody>
          <a:bodyPr anchorCtr="0" anchor="t" bIns="45700" lIns="91425" rIns="91425" tIns="45700">
            <a:noAutofit/>
          </a:bodyPr>
          <a:lstStyle/>
          <a:p>
            <a:pPr lvl="0">
              <a:spcBef>
                <a:spcPts val="0"/>
              </a:spcBef>
              <a:buNone/>
            </a:pPr>
            <a:r>
              <a:t/>
            </a:r>
            <a:endParaRPr/>
          </a:p>
        </p:txBody>
      </p:sp>
      <p:sp>
        <p:nvSpPr>
          <p:cNvPr id="58" name="Shape 58"/>
          <p:cNvSpPr/>
          <p:nvPr/>
        </p:nvSpPr>
        <p:spPr>
          <a:xfrm>
            <a:off x="0" y="4987527"/>
            <a:ext cx="2432099" cy="156000"/>
          </a:xfrm>
          <a:prstGeom prst="rect">
            <a:avLst/>
          </a:prstGeom>
          <a:solidFill>
            <a:srgbClr val="BF8AC9"/>
          </a:solidFill>
          <a:ln>
            <a:noFill/>
          </a:ln>
        </p:spPr>
        <p:txBody>
          <a:bodyPr anchorCtr="0" anchor="t" bIns="45700" lIns="91425" rIns="91425" tIns="45700">
            <a:noAutofit/>
          </a:bodyPr>
          <a:lstStyle/>
          <a:p>
            <a:pPr lvl="0">
              <a:spcBef>
                <a:spcPts val="0"/>
              </a:spcBef>
              <a:buNone/>
            </a:pPr>
            <a:r>
              <a:t/>
            </a:r>
            <a:endParaRPr/>
          </a:p>
        </p:txBody>
      </p:sp>
      <p:sp>
        <p:nvSpPr>
          <p:cNvPr id="59" name="Shape 59"/>
          <p:cNvSpPr/>
          <p:nvPr/>
        </p:nvSpPr>
        <p:spPr>
          <a:xfrm>
            <a:off x="2498725" y="4987527"/>
            <a:ext cx="1965299" cy="156000"/>
          </a:xfrm>
          <a:prstGeom prst="rect">
            <a:avLst/>
          </a:prstGeom>
          <a:solidFill>
            <a:schemeClr val="accent5"/>
          </a:solidFill>
          <a:ln>
            <a:noFill/>
          </a:ln>
        </p:spPr>
        <p:txBody>
          <a:bodyPr anchorCtr="0" anchor="t" bIns="45700" lIns="91425" rIns="91425" tIns="45700">
            <a:noAutofit/>
          </a:bodyPr>
          <a:lstStyle/>
          <a:p>
            <a:pPr lvl="0">
              <a:spcBef>
                <a:spcPts val="0"/>
              </a:spcBef>
              <a:buNone/>
            </a:pPr>
            <a:r>
              <a:t/>
            </a:r>
            <a:endParaRPr/>
          </a:p>
        </p:txBody>
      </p:sp>
      <p:sp>
        <p:nvSpPr>
          <p:cNvPr id="60" name="Shape 60"/>
          <p:cNvSpPr/>
          <p:nvPr/>
        </p:nvSpPr>
        <p:spPr>
          <a:xfrm>
            <a:off x="4513262" y="4987527"/>
            <a:ext cx="4630799" cy="156000"/>
          </a:xfrm>
          <a:prstGeom prst="rect">
            <a:avLst/>
          </a:prstGeom>
          <a:solidFill>
            <a:schemeClr val="accent3"/>
          </a:solidFill>
          <a:ln>
            <a:noFill/>
          </a:ln>
        </p:spPr>
        <p:txBody>
          <a:bodyPr anchorCtr="0" anchor="t" bIns="45700" lIns="91425" rIns="91425" tIns="45700">
            <a:noAutofit/>
          </a:bodyPr>
          <a:lstStyle/>
          <a:p>
            <a:pPr lvl="0">
              <a:spcBef>
                <a:spcPts val="0"/>
              </a:spcBef>
              <a:buNone/>
            </a:pPr>
            <a:r>
              <a:t/>
            </a:r>
            <a:endParaRPr/>
          </a:p>
        </p:txBody>
      </p:sp>
      <p:sp>
        <p:nvSpPr>
          <p:cNvPr id="61" name="Shape 61"/>
          <p:cNvSpPr txBox="1"/>
          <p:nvPr>
            <p:ph idx="12" type="sldNum"/>
          </p:nvPr>
        </p:nvSpPr>
        <p:spPr>
          <a:xfrm>
            <a:off x="8519999" y="4706810"/>
            <a:ext cx="548699"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dk1"/>
        </a:solidFill>
      </p:bgPr>
    </p:bg>
    <p:spTree>
      <p:nvGrpSpPr>
        <p:cNvPr id="5" name="Shape 5"/>
        <p:cNvGrpSpPr/>
        <p:nvPr/>
      </p:nvGrpSpPr>
      <p:grpSpPr>
        <a:xfrm>
          <a:off x="0" y="0"/>
          <a:ext cx="0" cy="0"/>
          <a:chOff x="0" y="0"/>
          <a:chExt cx="0" cy="0"/>
        </a:xfrm>
      </p:grpSpPr>
      <p:sp>
        <p:nvSpPr>
          <p:cNvPr id="6" name="Shape 6"/>
          <p:cNvSpPr txBox="1"/>
          <p:nvPr>
            <p:ph type="title"/>
          </p:nvPr>
        </p:nvSpPr>
        <p:spPr>
          <a:xfrm>
            <a:off x="457200" y="205978"/>
            <a:ext cx="8229600" cy="857400"/>
          </a:xfrm>
          <a:prstGeom prst="rect">
            <a:avLst/>
          </a:prstGeom>
          <a:noFill/>
          <a:ln>
            <a:noFill/>
          </a:ln>
        </p:spPr>
        <p:txBody>
          <a:bodyPr anchorCtr="0" anchor="b" bIns="91425" lIns="91425" rIns="91425" tIns="91425"/>
          <a:lstStyle>
            <a:lvl1pPr lvl="0">
              <a:spcBef>
                <a:spcPts val="0"/>
              </a:spcBef>
              <a:buClr>
                <a:schemeClr val="accent1"/>
              </a:buClr>
              <a:buSzPct val="100000"/>
              <a:buFont typeface="Happy Monkey"/>
              <a:buNone/>
              <a:defRPr b="1" sz="3600">
                <a:solidFill>
                  <a:schemeClr val="accent1"/>
                </a:solidFill>
                <a:latin typeface="Happy Monkey"/>
                <a:ea typeface="Happy Monkey"/>
                <a:cs typeface="Happy Monkey"/>
                <a:sym typeface="Happy Monkey"/>
              </a:defRPr>
            </a:lvl1pPr>
            <a:lvl2pPr lvl="1">
              <a:spcBef>
                <a:spcPts val="0"/>
              </a:spcBef>
              <a:buClr>
                <a:schemeClr val="accent1"/>
              </a:buClr>
              <a:buSzPct val="100000"/>
              <a:buNone/>
              <a:defRPr b="1" sz="3600">
                <a:solidFill>
                  <a:schemeClr val="accent1"/>
                </a:solidFill>
              </a:defRPr>
            </a:lvl2pPr>
            <a:lvl3pPr lvl="2">
              <a:spcBef>
                <a:spcPts val="0"/>
              </a:spcBef>
              <a:buClr>
                <a:schemeClr val="accent1"/>
              </a:buClr>
              <a:buSzPct val="100000"/>
              <a:buNone/>
              <a:defRPr b="1" sz="3600">
                <a:solidFill>
                  <a:schemeClr val="accent1"/>
                </a:solidFill>
              </a:defRPr>
            </a:lvl3pPr>
            <a:lvl4pPr lvl="3">
              <a:spcBef>
                <a:spcPts val="0"/>
              </a:spcBef>
              <a:buClr>
                <a:schemeClr val="accent1"/>
              </a:buClr>
              <a:buSzPct val="100000"/>
              <a:buNone/>
              <a:defRPr b="1" sz="3600">
                <a:solidFill>
                  <a:schemeClr val="accent1"/>
                </a:solidFill>
              </a:defRPr>
            </a:lvl4pPr>
            <a:lvl5pPr lvl="4">
              <a:spcBef>
                <a:spcPts val="0"/>
              </a:spcBef>
              <a:buClr>
                <a:schemeClr val="accent1"/>
              </a:buClr>
              <a:buSzPct val="100000"/>
              <a:buNone/>
              <a:defRPr b="1" sz="3600">
                <a:solidFill>
                  <a:schemeClr val="accent1"/>
                </a:solidFill>
              </a:defRPr>
            </a:lvl5pPr>
            <a:lvl6pPr lvl="5">
              <a:spcBef>
                <a:spcPts val="0"/>
              </a:spcBef>
              <a:buClr>
                <a:schemeClr val="accent1"/>
              </a:buClr>
              <a:buSzPct val="100000"/>
              <a:buNone/>
              <a:defRPr b="1" sz="3600">
                <a:solidFill>
                  <a:schemeClr val="accent1"/>
                </a:solidFill>
              </a:defRPr>
            </a:lvl6pPr>
            <a:lvl7pPr lvl="6">
              <a:spcBef>
                <a:spcPts val="0"/>
              </a:spcBef>
              <a:buClr>
                <a:schemeClr val="accent1"/>
              </a:buClr>
              <a:buSzPct val="100000"/>
              <a:buNone/>
              <a:defRPr b="1" sz="3600">
                <a:solidFill>
                  <a:schemeClr val="accent1"/>
                </a:solidFill>
              </a:defRPr>
            </a:lvl7pPr>
            <a:lvl8pPr lvl="7">
              <a:spcBef>
                <a:spcPts val="0"/>
              </a:spcBef>
              <a:buClr>
                <a:schemeClr val="accent1"/>
              </a:buClr>
              <a:buSzPct val="100000"/>
              <a:buNone/>
              <a:defRPr b="1" sz="3600">
                <a:solidFill>
                  <a:schemeClr val="accent1"/>
                </a:solidFill>
              </a:defRPr>
            </a:lvl8pPr>
            <a:lvl9pPr lvl="8">
              <a:spcBef>
                <a:spcPts val="0"/>
              </a:spcBef>
              <a:buClr>
                <a:schemeClr val="accent1"/>
              </a:buClr>
              <a:buSzPct val="100000"/>
              <a:buNone/>
              <a:defRPr b="1" sz="3600">
                <a:solidFill>
                  <a:schemeClr val="accent1"/>
                </a:solidFill>
              </a:defRPr>
            </a:lvl9pPr>
          </a:lstStyle>
          <a:p/>
        </p:txBody>
      </p:sp>
      <p:sp>
        <p:nvSpPr>
          <p:cNvPr id="7" name="Shape 7"/>
          <p:cNvSpPr txBox="1"/>
          <p:nvPr>
            <p:ph idx="1" type="body"/>
          </p:nvPr>
        </p:nvSpPr>
        <p:spPr>
          <a:xfrm>
            <a:off x="457200" y="1200150"/>
            <a:ext cx="8229600" cy="3725699"/>
          </a:xfrm>
          <a:prstGeom prst="rect">
            <a:avLst/>
          </a:prstGeom>
          <a:noFill/>
          <a:ln>
            <a:noFill/>
          </a:ln>
        </p:spPr>
        <p:txBody>
          <a:bodyPr anchorCtr="0" anchor="t" bIns="91425" lIns="91425" rIns="91425" tIns="91425"/>
          <a:lstStyle>
            <a:lvl1pPr lvl="0">
              <a:spcBef>
                <a:spcPts val="600"/>
              </a:spcBef>
              <a:buClr>
                <a:schemeClr val="lt2"/>
              </a:buClr>
              <a:buSzPct val="100000"/>
              <a:buFont typeface="Happy Monkey"/>
              <a:defRPr sz="3000">
                <a:solidFill>
                  <a:schemeClr val="lt2"/>
                </a:solidFill>
                <a:latin typeface="Happy Monkey"/>
                <a:ea typeface="Happy Monkey"/>
                <a:cs typeface="Happy Monkey"/>
                <a:sym typeface="Happy Monkey"/>
              </a:defRPr>
            </a:lvl1pPr>
            <a:lvl2pPr lvl="1">
              <a:spcBef>
                <a:spcPts val="480"/>
              </a:spcBef>
              <a:buClr>
                <a:schemeClr val="lt2"/>
              </a:buClr>
              <a:buSzPct val="100000"/>
              <a:buFont typeface="Happy Monkey"/>
              <a:defRPr sz="2400">
                <a:solidFill>
                  <a:schemeClr val="lt2"/>
                </a:solidFill>
                <a:latin typeface="Happy Monkey"/>
                <a:ea typeface="Happy Monkey"/>
                <a:cs typeface="Happy Monkey"/>
                <a:sym typeface="Happy Monkey"/>
              </a:defRPr>
            </a:lvl2pPr>
            <a:lvl3pPr lvl="2">
              <a:spcBef>
                <a:spcPts val="480"/>
              </a:spcBef>
              <a:buClr>
                <a:schemeClr val="lt2"/>
              </a:buClr>
              <a:buSzPct val="100000"/>
              <a:buFont typeface="Happy Monkey"/>
              <a:defRPr sz="2400">
                <a:solidFill>
                  <a:schemeClr val="lt2"/>
                </a:solidFill>
                <a:latin typeface="Happy Monkey"/>
                <a:ea typeface="Happy Monkey"/>
                <a:cs typeface="Happy Monkey"/>
                <a:sym typeface="Happy Monkey"/>
              </a:defRPr>
            </a:lvl3pPr>
            <a:lvl4pPr lvl="3">
              <a:spcBef>
                <a:spcPts val="360"/>
              </a:spcBef>
              <a:buClr>
                <a:schemeClr val="lt2"/>
              </a:buClr>
              <a:buSzPct val="100000"/>
              <a:buFont typeface="Happy Monkey"/>
              <a:defRPr sz="1800">
                <a:solidFill>
                  <a:schemeClr val="lt2"/>
                </a:solidFill>
                <a:latin typeface="Happy Monkey"/>
                <a:ea typeface="Happy Monkey"/>
                <a:cs typeface="Happy Monkey"/>
                <a:sym typeface="Happy Monkey"/>
              </a:defRPr>
            </a:lvl4pPr>
            <a:lvl5pPr lvl="4">
              <a:spcBef>
                <a:spcPts val="360"/>
              </a:spcBef>
              <a:buClr>
                <a:schemeClr val="lt2"/>
              </a:buClr>
              <a:buSzPct val="100000"/>
              <a:buFont typeface="Happy Monkey"/>
              <a:defRPr sz="1800">
                <a:solidFill>
                  <a:schemeClr val="lt2"/>
                </a:solidFill>
                <a:latin typeface="Happy Monkey"/>
                <a:ea typeface="Happy Monkey"/>
                <a:cs typeface="Happy Monkey"/>
                <a:sym typeface="Happy Monkey"/>
              </a:defRPr>
            </a:lvl5pPr>
            <a:lvl6pPr lvl="5">
              <a:spcBef>
                <a:spcPts val="360"/>
              </a:spcBef>
              <a:buClr>
                <a:schemeClr val="lt2"/>
              </a:buClr>
              <a:buSzPct val="100000"/>
              <a:buFont typeface="Happy Monkey"/>
              <a:defRPr sz="1800">
                <a:solidFill>
                  <a:schemeClr val="lt2"/>
                </a:solidFill>
                <a:latin typeface="Happy Monkey"/>
                <a:ea typeface="Happy Monkey"/>
                <a:cs typeface="Happy Monkey"/>
                <a:sym typeface="Happy Monkey"/>
              </a:defRPr>
            </a:lvl6pPr>
            <a:lvl7pPr lvl="6">
              <a:spcBef>
                <a:spcPts val="360"/>
              </a:spcBef>
              <a:buClr>
                <a:schemeClr val="lt2"/>
              </a:buClr>
              <a:buSzPct val="100000"/>
              <a:buFont typeface="Happy Monkey"/>
              <a:defRPr sz="1800">
                <a:solidFill>
                  <a:schemeClr val="lt2"/>
                </a:solidFill>
                <a:latin typeface="Happy Monkey"/>
                <a:ea typeface="Happy Monkey"/>
                <a:cs typeface="Happy Monkey"/>
                <a:sym typeface="Happy Monkey"/>
              </a:defRPr>
            </a:lvl7pPr>
            <a:lvl8pPr lvl="7">
              <a:spcBef>
                <a:spcPts val="360"/>
              </a:spcBef>
              <a:buClr>
                <a:schemeClr val="lt2"/>
              </a:buClr>
              <a:buSzPct val="100000"/>
              <a:buFont typeface="Happy Monkey"/>
              <a:defRPr sz="1800">
                <a:solidFill>
                  <a:schemeClr val="lt2"/>
                </a:solidFill>
                <a:latin typeface="Happy Monkey"/>
                <a:ea typeface="Happy Monkey"/>
                <a:cs typeface="Happy Monkey"/>
                <a:sym typeface="Happy Monkey"/>
              </a:defRPr>
            </a:lvl8pPr>
            <a:lvl9pPr lvl="8">
              <a:spcBef>
                <a:spcPts val="360"/>
              </a:spcBef>
              <a:buClr>
                <a:schemeClr val="lt2"/>
              </a:buClr>
              <a:buSzPct val="100000"/>
              <a:buFont typeface="Happy Monkey"/>
              <a:defRPr sz="1800">
                <a:solidFill>
                  <a:schemeClr val="lt2"/>
                </a:solidFill>
                <a:latin typeface="Happy Monkey"/>
                <a:ea typeface="Happy Monkey"/>
                <a:cs typeface="Happy Monkey"/>
                <a:sym typeface="Happy Monkey"/>
              </a:defRPr>
            </a:lvl9pPr>
          </a:lstStyle>
          <a:p/>
        </p:txBody>
      </p:sp>
      <p:sp>
        <p:nvSpPr>
          <p:cNvPr id="8" name="Shape 8"/>
          <p:cNvSpPr txBox="1"/>
          <p:nvPr>
            <p:ph idx="12" type="sldNum"/>
          </p:nvPr>
        </p:nvSpPr>
        <p:spPr>
          <a:xfrm>
            <a:off x="8519999" y="4706810"/>
            <a:ext cx="548699" cy="393600"/>
          </a:xfrm>
          <a:prstGeom prst="rect">
            <a:avLst/>
          </a:prstGeom>
          <a:noFill/>
          <a:ln>
            <a:noFill/>
          </a:ln>
        </p:spPr>
        <p:txBody>
          <a:bodyPr anchorCtr="0" anchor="ctr" bIns="91425" lIns="91425" rIns="91425" tIns="91425">
            <a:noAutofit/>
          </a:bodyPr>
          <a:lstStyle/>
          <a:p>
            <a:pPr lvl="0" algn="r">
              <a:spcBef>
                <a:spcPts val="0"/>
              </a:spcBef>
              <a:buNone/>
            </a:pPr>
            <a:fld id="{00000000-1234-1234-1234-123412341234}" type="slidenum">
              <a:rPr lang="en" sz="1300">
                <a:solidFill>
                  <a:schemeClr val="lt2"/>
                </a:solidFill>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04.jpg"/><Relationship Id="rId4" Type="http://schemas.openxmlformats.org/officeDocument/2006/relationships/image" Target="../media/image01.jpg"/><Relationship Id="rId9" Type="http://schemas.openxmlformats.org/officeDocument/2006/relationships/image" Target="../media/image03.jpg"/><Relationship Id="rId5" Type="http://schemas.openxmlformats.org/officeDocument/2006/relationships/image" Target="../media/image00.jpg"/><Relationship Id="rId6" Type="http://schemas.openxmlformats.org/officeDocument/2006/relationships/image" Target="../media/image02.jpg"/><Relationship Id="rId7" Type="http://schemas.openxmlformats.org/officeDocument/2006/relationships/image" Target="../media/image05.jpg"/><Relationship Id="rId8" Type="http://schemas.openxmlformats.org/officeDocument/2006/relationships/image" Target="../media/image1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08.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0.png"/><Relationship Id="rId4" Type="http://schemas.openxmlformats.org/officeDocument/2006/relationships/image" Target="../media/image09.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0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0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5" name="Shape 65"/>
        <p:cNvGrpSpPr/>
        <p:nvPr/>
      </p:nvGrpSpPr>
      <p:grpSpPr>
        <a:xfrm>
          <a:off x="0" y="0"/>
          <a:ext cx="0" cy="0"/>
          <a:chOff x="0" y="0"/>
          <a:chExt cx="0" cy="0"/>
        </a:xfrm>
      </p:grpSpPr>
      <p:sp>
        <p:nvSpPr>
          <p:cNvPr id="66" name="Shape 66"/>
          <p:cNvSpPr txBox="1"/>
          <p:nvPr>
            <p:ph type="ctrTitle"/>
          </p:nvPr>
        </p:nvSpPr>
        <p:spPr>
          <a:xfrm>
            <a:off x="685800" y="2145897"/>
            <a:ext cx="7772400" cy="1238099"/>
          </a:xfrm>
          <a:prstGeom prst="rect">
            <a:avLst/>
          </a:prstGeom>
        </p:spPr>
        <p:txBody>
          <a:bodyPr anchorCtr="0" anchor="b" bIns="91425" lIns="91425" rIns="91425" tIns="91425">
            <a:noAutofit/>
          </a:bodyPr>
          <a:lstStyle/>
          <a:p>
            <a:pPr lvl="0">
              <a:spcBef>
                <a:spcPts val="0"/>
              </a:spcBef>
              <a:buNone/>
            </a:pPr>
            <a:r>
              <a:rPr lang="en"/>
              <a:t>Making the Most of Energy:</a:t>
            </a:r>
          </a:p>
        </p:txBody>
      </p:sp>
      <p:sp>
        <p:nvSpPr>
          <p:cNvPr id="67" name="Shape 67"/>
          <p:cNvSpPr txBox="1"/>
          <p:nvPr>
            <p:ph idx="1" type="subTitle"/>
          </p:nvPr>
        </p:nvSpPr>
        <p:spPr>
          <a:xfrm>
            <a:off x="2381035" y="3655405"/>
            <a:ext cx="4710000" cy="663600"/>
          </a:xfrm>
          <a:prstGeom prst="rect">
            <a:avLst/>
          </a:prstGeom>
        </p:spPr>
        <p:txBody>
          <a:bodyPr anchorCtr="0" anchor="t" bIns="91425" lIns="91425" rIns="91425" tIns="91425">
            <a:noAutofit/>
          </a:bodyPr>
          <a:lstStyle/>
          <a:p>
            <a:pPr lvl="0">
              <a:spcBef>
                <a:spcPts val="0"/>
              </a:spcBef>
              <a:buNone/>
            </a:pPr>
            <a:r>
              <a:rPr lang="en" sz="3600"/>
              <a:t>Insulate it!</a:t>
            </a:r>
          </a:p>
        </p:txBody>
      </p:sp>
      <p:grpSp>
        <p:nvGrpSpPr>
          <p:cNvPr id="68" name="Shape 68"/>
          <p:cNvGrpSpPr/>
          <p:nvPr/>
        </p:nvGrpSpPr>
        <p:grpSpPr>
          <a:xfrm>
            <a:off x="12700" y="2305699"/>
            <a:ext cx="2381157" cy="1667062"/>
            <a:chOff x="88900" y="3524899"/>
            <a:chExt cx="2381157" cy="1667062"/>
          </a:xfrm>
        </p:grpSpPr>
        <p:pic>
          <p:nvPicPr>
            <p:cNvPr id="69" name="Shape 69"/>
            <p:cNvPicPr preferRelativeResize="0"/>
            <p:nvPr/>
          </p:nvPicPr>
          <p:blipFill rotWithShape="1">
            <a:blip r:embed="rId3">
              <a:alphaModFix/>
            </a:blip>
            <a:srcRect b="35478" l="29743" r="30491" t="5213"/>
            <a:stretch/>
          </p:blipFill>
          <p:spPr>
            <a:xfrm rot="-1243381">
              <a:off x="257819" y="3669133"/>
              <a:ext cx="1024161" cy="1141332"/>
            </a:xfrm>
            <a:prstGeom prst="roundRect">
              <a:avLst>
                <a:gd fmla="val 16667" name="adj"/>
              </a:avLst>
            </a:prstGeom>
            <a:noFill/>
            <a:ln>
              <a:noFill/>
            </a:ln>
          </p:spPr>
        </p:pic>
        <p:sp>
          <p:nvSpPr>
            <p:cNvPr id="70" name="Shape 70"/>
            <p:cNvSpPr txBox="1"/>
            <p:nvPr/>
          </p:nvSpPr>
          <p:spPr>
            <a:xfrm rot="-1370153">
              <a:off x="931387" y="4417095"/>
              <a:ext cx="1499641" cy="503634"/>
            </a:xfrm>
            <a:prstGeom prst="rect">
              <a:avLst/>
            </a:prstGeom>
            <a:noFill/>
            <a:ln>
              <a:noFill/>
            </a:ln>
          </p:spPr>
          <p:txBody>
            <a:bodyPr anchorCtr="0" anchor="t" bIns="91425" lIns="91425" rIns="91425" tIns="91425">
              <a:noAutofit/>
            </a:bodyPr>
            <a:lstStyle/>
            <a:p>
              <a:pPr lvl="0" rtl="0">
                <a:spcBef>
                  <a:spcPts val="0"/>
                </a:spcBef>
                <a:buNone/>
              </a:pPr>
              <a:r>
                <a:rPr lang="en">
                  <a:solidFill>
                    <a:srgbClr val="FFA711"/>
                  </a:solidFill>
                  <a:latin typeface="Happy Monkey"/>
                  <a:ea typeface="Happy Monkey"/>
                  <a:cs typeface="Happy Monkey"/>
                  <a:sym typeface="Happy Monkey"/>
                </a:rPr>
                <a:t>Tyler Vack</a:t>
              </a:r>
            </a:p>
            <a:p>
              <a:pPr lvl="0">
                <a:spcBef>
                  <a:spcPts val="0"/>
                </a:spcBef>
                <a:buNone/>
              </a:pPr>
              <a:r>
                <a:rPr lang="en">
                  <a:solidFill>
                    <a:srgbClr val="FFA711"/>
                  </a:solidFill>
                  <a:latin typeface="Happy Monkey"/>
                  <a:ea typeface="Happy Monkey"/>
                  <a:cs typeface="Happy Monkey"/>
                  <a:sym typeface="Happy Monkey"/>
                </a:rPr>
                <a:t>Trinidad K-8</a:t>
              </a:r>
            </a:p>
          </p:txBody>
        </p:sp>
      </p:grpSp>
      <p:grpSp>
        <p:nvGrpSpPr>
          <p:cNvPr id="71" name="Shape 71"/>
          <p:cNvGrpSpPr/>
          <p:nvPr/>
        </p:nvGrpSpPr>
        <p:grpSpPr>
          <a:xfrm>
            <a:off x="233675" y="77925"/>
            <a:ext cx="1837017" cy="1954994"/>
            <a:chOff x="240179" y="272113"/>
            <a:chExt cx="1613400" cy="1759829"/>
          </a:xfrm>
        </p:grpSpPr>
        <p:pic>
          <p:nvPicPr>
            <p:cNvPr id="72" name="Shape 72"/>
            <p:cNvPicPr preferRelativeResize="0"/>
            <p:nvPr/>
          </p:nvPicPr>
          <p:blipFill rotWithShape="1">
            <a:blip r:embed="rId4">
              <a:alphaModFix/>
            </a:blip>
            <a:srcRect b="44661" l="39539" r="42650" t="25135"/>
            <a:stretch/>
          </p:blipFill>
          <p:spPr>
            <a:xfrm rot="-774878">
              <a:off x="483182" y="355399"/>
              <a:ext cx="869802" cy="1101228"/>
            </a:xfrm>
            <a:prstGeom prst="roundRect">
              <a:avLst>
                <a:gd fmla="val 16667" name="adj"/>
              </a:avLst>
            </a:prstGeom>
            <a:noFill/>
            <a:ln>
              <a:noFill/>
            </a:ln>
          </p:spPr>
        </p:pic>
        <p:sp>
          <p:nvSpPr>
            <p:cNvPr id="73" name="Shape 73"/>
            <p:cNvSpPr txBox="1"/>
            <p:nvPr/>
          </p:nvSpPr>
          <p:spPr>
            <a:xfrm rot="-633494">
              <a:off x="273281" y="1390917"/>
              <a:ext cx="1547195" cy="503550"/>
            </a:xfrm>
            <a:prstGeom prst="rect">
              <a:avLst/>
            </a:prstGeom>
            <a:noFill/>
            <a:ln>
              <a:noFill/>
            </a:ln>
          </p:spPr>
          <p:txBody>
            <a:bodyPr anchorCtr="0" anchor="t" bIns="91425" lIns="91425" rIns="91425" tIns="91425">
              <a:noAutofit/>
            </a:bodyPr>
            <a:lstStyle/>
            <a:p>
              <a:pPr lvl="0" rtl="0">
                <a:spcBef>
                  <a:spcPts val="0"/>
                </a:spcBef>
                <a:buNone/>
              </a:pPr>
              <a:r>
                <a:rPr lang="en">
                  <a:latin typeface="Happy Monkey"/>
                  <a:ea typeface="Happy Monkey"/>
                  <a:cs typeface="Happy Monkey"/>
                  <a:sym typeface="Happy Monkey"/>
                </a:rPr>
                <a:t>Nick Dedini</a:t>
              </a:r>
            </a:p>
            <a:p>
              <a:pPr lvl="0" rtl="0">
                <a:spcBef>
                  <a:spcPts val="0"/>
                </a:spcBef>
                <a:buNone/>
              </a:pPr>
              <a:r>
                <a:rPr lang="en">
                  <a:latin typeface="Happy Monkey"/>
                  <a:ea typeface="Happy Monkey"/>
                  <a:cs typeface="Happy Monkey"/>
                  <a:sym typeface="Happy Monkey"/>
                </a:rPr>
                <a:t>Jacoby Creek</a:t>
              </a:r>
            </a:p>
          </p:txBody>
        </p:sp>
      </p:grpSp>
      <p:grpSp>
        <p:nvGrpSpPr>
          <p:cNvPr id="74" name="Shape 74"/>
          <p:cNvGrpSpPr/>
          <p:nvPr/>
        </p:nvGrpSpPr>
        <p:grpSpPr>
          <a:xfrm>
            <a:off x="6021025" y="2832850"/>
            <a:ext cx="2074475" cy="2268699"/>
            <a:chOff x="5792425" y="2832850"/>
            <a:chExt cx="2074475" cy="2268699"/>
          </a:xfrm>
        </p:grpSpPr>
        <p:pic>
          <p:nvPicPr>
            <p:cNvPr id="75" name="Shape 75"/>
            <p:cNvPicPr preferRelativeResize="0"/>
            <p:nvPr/>
          </p:nvPicPr>
          <p:blipFill rotWithShape="1">
            <a:blip r:embed="rId5">
              <a:alphaModFix/>
            </a:blip>
            <a:srcRect b="51728" l="33003" r="38167" t="4783"/>
            <a:stretch/>
          </p:blipFill>
          <p:spPr>
            <a:xfrm rot="1154972">
              <a:off x="6545751" y="2985004"/>
              <a:ext cx="1141096" cy="1285691"/>
            </a:xfrm>
            <a:prstGeom prst="roundRect">
              <a:avLst>
                <a:gd fmla="val 16667" name="adj"/>
              </a:avLst>
            </a:prstGeom>
            <a:noFill/>
            <a:ln>
              <a:noFill/>
            </a:ln>
          </p:spPr>
        </p:pic>
        <p:sp>
          <p:nvSpPr>
            <p:cNvPr id="76" name="Shape 76"/>
            <p:cNvSpPr txBox="1"/>
            <p:nvPr/>
          </p:nvSpPr>
          <p:spPr>
            <a:xfrm rot="1222871">
              <a:off x="5822553" y="4293020"/>
              <a:ext cx="1840843" cy="503758"/>
            </a:xfrm>
            <a:prstGeom prst="rect">
              <a:avLst/>
            </a:prstGeom>
            <a:noFill/>
            <a:ln>
              <a:noFill/>
            </a:ln>
          </p:spPr>
          <p:txBody>
            <a:bodyPr anchorCtr="0" anchor="t" bIns="91425" lIns="91425" rIns="91425" tIns="91425">
              <a:noAutofit/>
            </a:bodyPr>
            <a:lstStyle/>
            <a:p>
              <a:pPr lvl="0" rtl="0">
                <a:spcBef>
                  <a:spcPts val="0"/>
                </a:spcBef>
                <a:buNone/>
              </a:pPr>
              <a:r>
                <a:rPr lang="en">
                  <a:solidFill>
                    <a:srgbClr val="FFA711"/>
                  </a:solidFill>
                  <a:latin typeface="Happy Monkey"/>
                  <a:ea typeface="Happy Monkey"/>
                  <a:cs typeface="Happy Monkey"/>
                  <a:sym typeface="Happy Monkey"/>
                </a:rPr>
                <a:t>Greg Stackhouse</a:t>
              </a:r>
            </a:p>
            <a:p>
              <a:pPr lvl="0" rtl="0">
                <a:spcBef>
                  <a:spcPts val="0"/>
                </a:spcBef>
                <a:buNone/>
              </a:pPr>
              <a:r>
                <a:rPr lang="en">
                  <a:solidFill>
                    <a:srgbClr val="FFA711"/>
                  </a:solidFill>
                  <a:latin typeface="Happy Monkey"/>
                  <a:ea typeface="Happy Monkey"/>
                  <a:cs typeface="Happy Monkey"/>
                  <a:sym typeface="Happy Monkey"/>
                </a:rPr>
                <a:t>Pacific Union</a:t>
              </a:r>
            </a:p>
          </p:txBody>
        </p:sp>
      </p:grpSp>
      <p:grpSp>
        <p:nvGrpSpPr>
          <p:cNvPr id="77" name="Shape 77"/>
          <p:cNvGrpSpPr/>
          <p:nvPr/>
        </p:nvGrpSpPr>
        <p:grpSpPr>
          <a:xfrm>
            <a:off x="7412075" y="318740"/>
            <a:ext cx="1961999" cy="2160984"/>
            <a:chOff x="7412075" y="318740"/>
            <a:chExt cx="1961999" cy="2160984"/>
          </a:xfrm>
        </p:grpSpPr>
        <p:pic>
          <p:nvPicPr>
            <p:cNvPr id="78" name="Shape 78"/>
            <p:cNvPicPr preferRelativeResize="0"/>
            <p:nvPr/>
          </p:nvPicPr>
          <p:blipFill rotWithShape="1">
            <a:blip r:embed="rId6">
              <a:alphaModFix/>
            </a:blip>
            <a:srcRect b="60471" l="38766" r="41454" t="8617"/>
            <a:stretch/>
          </p:blipFill>
          <p:spPr>
            <a:xfrm rot="841946">
              <a:off x="7756013" y="432292"/>
              <a:ext cx="1093738" cy="1277095"/>
            </a:xfrm>
            <a:prstGeom prst="roundRect">
              <a:avLst>
                <a:gd fmla="val 16667" name="adj"/>
              </a:avLst>
            </a:prstGeom>
            <a:noFill/>
            <a:ln>
              <a:noFill/>
            </a:ln>
          </p:spPr>
        </p:pic>
        <p:sp>
          <p:nvSpPr>
            <p:cNvPr id="79" name="Shape 79"/>
            <p:cNvSpPr txBox="1"/>
            <p:nvPr/>
          </p:nvSpPr>
          <p:spPr>
            <a:xfrm rot="1006744">
              <a:off x="7444280" y="1712735"/>
              <a:ext cx="1897589" cy="503778"/>
            </a:xfrm>
            <a:prstGeom prst="rect">
              <a:avLst/>
            </a:prstGeom>
            <a:noFill/>
            <a:ln>
              <a:noFill/>
            </a:ln>
          </p:spPr>
          <p:txBody>
            <a:bodyPr anchorCtr="0" anchor="t" bIns="91425" lIns="91425" rIns="91425" tIns="91425">
              <a:noAutofit/>
            </a:bodyPr>
            <a:lstStyle/>
            <a:p>
              <a:pPr lvl="0" rtl="0">
                <a:spcBef>
                  <a:spcPts val="0"/>
                </a:spcBef>
                <a:buNone/>
              </a:pPr>
              <a:r>
                <a:rPr lang="en">
                  <a:solidFill>
                    <a:srgbClr val="FFA711"/>
                  </a:solidFill>
                  <a:latin typeface="Happy Monkey"/>
                  <a:ea typeface="Happy Monkey"/>
                  <a:cs typeface="Happy Monkey"/>
                  <a:sym typeface="Happy Monkey"/>
                </a:rPr>
                <a:t>Amy Taylor</a:t>
              </a:r>
            </a:p>
            <a:p>
              <a:pPr lvl="0" rtl="0">
                <a:spcBef>
                  <a:spcPts val="0"/>
                </a:spcBef>
                <a:buNone/>
              </a:pPr>
              <a:r>
                <a:rPr lang="en">
                  <a:solidFill>
                    <a:srgbClr val="FFA711"/>
                  </a:solidFill>
                  <a:latin typeface="Happy Monkey"/>
                  <a:ea typeface="Happy Monkey"/>
                  <a:cs typeface="Happy Monkey"/>
                  <a:sym typeface="Happy Monkey"/>
                </a:rPr>
                <a:t>Sunny Brae Middle</a:t>
              </a:r>
            </a:p>
          </p:txBody>
        </p:sp>
      </p:grpSp>
      <p:grpSp>
        <p:nvGrpSpPr>
          <p:cNvPr id="80" name="Shape 80"/>
          <p:cNvGrpSpPr/>
          <p:nvPr/>
        </p:nvGrpSpPr>
        <p:grpSpPr>
          <a:xfrm>
            <a:off x="1896476" y="1724"/>
            <a:ext cx="1887813" cy="1796575"/>
            <a:chOff x="1820276" y="77924"/>
            <a:chExt cx="1887813" cy="1796575"/>
          </a:xfrm>
        </p:grpSpPr>
        <p:pic>
          <p:nvPicPr>
            <p:cNvPr id="81" name="Shape 81"/>
            <p:cNvPicPr preferRelativeResize="0"/>
            <p:nvPr/>
          </p:nvPicPr>
          <p:blipFill rotWithShape="1">
            <a:blip r:embed="rId7">
              <a:alphaModFix/>
            </a:blip>
            <a:srcRect b="50944" l="38364" r="38724" t="14249"/>
            <a:stretch/>
          </p:blipFill>
          <p:spPr>
            <a:xfrm rot="-829704">
              <a:off x="1944202" y="183345"/>
              <a:ext cx="1022949" cy="1160758"/>
            </a:xfrm>
            <a:prstGeom prst="roundRect">
              <a:avLst>
                <a:gd fmla="val 16667" name="adj"/>
              </a:avLst>
            </a:prstGeom>
            <a:noFill/>
            <a:ln>
              <a:noFill/>
            </a:ln>
          </p:spPr>
        </p:pic>
        <p:sp>
          <p:nvSpPr>
            <p:cNvPr id="82" name="Shape 82"/>
            <p:cNvSpPr txBox="1"/>
            <p:nvPr/>
          </p:nvSpPr>
          <p:spPr>
            <a:xfrm rot="-1000176">
              <a:off x="2167577" y="1166397"/>
              <a:ext cx="1499726" cy="503605"/>
            </a:xfrm>
            <a:prstGeom prst="rect">
              <a:avLst/>
            </a:prstGeom>
            <a:noFill/>
            <a:ln>
              <a:noFill/>
            </a:ln>
          </p:spPr>
          <p:txBody>
            <a:bodyPr anchorCtr="0" anchor="t" bIns="91425" lIns="91425" rIns="91425" tIns="91425">
              <a:noAutofit/>
            </a:bodyPr>
            <a:lstStyle/>
            <a:p>
              <a:pPr lvl="0" rtl="0">
                <a:spcBef>
                  <a:spcPts val="0"/>
                </a:spcBef>
                <a:buNone/>
              </a:pPr>
              <a:r>
                <a:rPr lang="en">
                  <a:solidFill>
                    <a:srgbClr val="FFA711"/>
                  </a:solidFill>
                  <a:latin typeface="Happy Monkey"/>
                  <a:ea typeface="Happy Monkey"/>
                  <a:cs typeface="Happy Monkey"/>
                  <a:sym typeface="Happy Monkey"/>
                </a:rPr>
                <a:t>Mark Huschle</a:t>
              </a:r>
            </a:p>
            <a:p>
              <a:pPr lvl="0" rtl="0">
                <a:spcBef>
                  <a:spcPts val="0"/>
                </a:spcBef>
                <a:buNone/>
              </a:pPr>
              <a:r>
                <a:rPr lang="en">
                  <a:solidFill>
                    <a:srgbClr val="FFA711"/>
                  </a:solidFill>
                  <a:latin typeface="Happy Monkey"/>
                  <a:ea typeface="Happy Monkey"/>
                  <a:cs typeface="Happy Monkey"/>
                  <a:sym typeface="Happy Monkey"/>
                </a:rPr>
                <a:t>Pacific Union</a:t>
              </a:r>
            </a:p>
          </p:txBody>
        </p:sp>
      </p:grpSp>
      <p:grpSp>
        <p:nvGrpSpPr>
          <p:cNvPr id="83" name="Shape 83"/>
          <p:cNvGrpSpPr/>
          <p:nvPr/>
        </p:nvGrpSpPr>
        <p:grpSpPr>
          <a:xfrm>
            <a:off x="1802299" y="3342798"/>
            <a:ext cx="2372559" cy="1831896"/>
            <a:chOff x="1954699" y="3190398"/>
            <a:chExt cx="2372559" cy="1831896"/>
          </a:xfrm>
        </p:grpSpPr>
        <p:pic>
          <p:nvPicPr>
            <p:cNvPr id="84" name="Shape 84"/>
            <p:cNvPicPr preferRelativeResize="0"/>
            <p:nvPr/>
          </p:nvPicPr>
          <p:blipFill rotWithShape="1">
            <a:blip r:embed="rId8">
              <a:alphaModFix/>
            </a:blip>
            <a:srcRect b="44603" l="28496" r="41182" t="13186"/>
            <a:stretch/>
          </p:blipFill>
          <p:spPr>
            <a:xfrm rot="-1110123">
              <a:off x="2101181" y="3329225"/>
              <a:ext cx="1053134" cy="1095445"/>
            </a:xfrm>
            <a:prstGeom prst="roundRect">
              <a:avLst>
                <a:gd fmla="val 16667" name="adj"/>
              </a:avLst>
            </a:prstGeom>
            <a:noFill/>
            <a:ln>
              <a:noFill/>
            </a:ln>
          </p:spPr>
        </p:pic>
        <p:sp>
          <p:nvSpPr>
            <p:cNvPr id="85" name="Shape 85"/>
            <p:cNvSpPr txBox="1"/>
            <p:nvPr/>
          </p:nvSpPr>
          <p:spPr>
            <a:xfrm rot="-1168896">
              <a:off x="2215193" y="4185115"/>
              <a:ext cx="2087830" cy="503457"/>
            </a:xfrm>
            <a:prstGeom prst="rect">
              <a:avLst/>
            </a:prstGeom>
            <a:noFill/>
            <a:ln>
              <a:noFill/>
            </a:ln>
          </p:spPr>
          <p:txBody>
            <a:bodyPr anchorCtr="0" anchor="t" bIns="91425" lIns="91425" rIns="91425" tIns="91425">
              <a:noAutofit/>
            </a:bodyPr>
            <a:lstStyle/>
            <a:p>
              <a:pPr lvl="0" rtl="0">
                <a:spcBef>
                  <a:spcPts val="0"/>
                </a:spcBef>
                <a:buNone/>
              </a:pPr>
              <a:r>
                <a:rPr lang="en">
                  <a:solidFill>
                    <a:srgbClr val="FFA711"/>
                  </a:solidFill>
                  <a:latin typeface="Happy Monkey"/>
                  <a:ea typeface="Happy Monkey"/>
                  <a:cs typeface="Happy Monkey"/>
                  <a:sym typeface="Happy Monkey"/>
                </a:rPr>
                <a:t>Jessie Hobba</a:t>
              </a:r>
            </a:p>
            <a:p>
              <a:pPr lvl="0" rtl="0">
                <a:spcBef>
                  <a:spcPts val="0"/>
                </a:spcBef>
                <a:buNone/>
              </a:pPr>
              <a:r>
                <a:rPr lang="en">
                  <a:solidFill>
                    <a:srgbClr val="FFA711"/>
                  </a:solidFill>
                  <a:latin typeface="Happy Monkey"/>
                  <a:ea typeface="Happy Monkey"/>
                  <a:cs typeface="Happy Monkey"/>
                  <a:sym typeface="Happy Monkey"/>
                </a:rPr>
                <a:t>Sunny Brae Middle</a:t>
              </a:r>
            </a:p>
          </p:txBody>
        </p:sp>
      </p:grpSp>
      <p:grpSp>
        <p:nvGrpSpPr>
          <p:cNvPr id="86" name="Shape 86"/>
          <p:cNvGrpSpPr/>
          <p:nvPr/>
        </p:nvGrpSpPr>
        <p:grpSpPr>
          <a:xfrm rot="-207103">
            <a:off x="5567522" y="3383"/>
            <a:ext cx="1983001" cy="1945331"/>
            <a:chOff x="5228526" y="-32661"/>
            <a:chExt cx="2223300" cy="2160201"/>
          </a:xfrm>
        </p:grpSpPr>
        <p:sp>
          <p:nvSpPr>
            <p:cNvPr id="87" name="Shape 87"/>
            <p:cNvSpPr txBox="1"/>
            <p:nvPr/>
          </p:nvSpPr>
          <p:spPr>
            <a:xfrm rot="1263807">
              <a:off x="5245857" y="1247337"/>
              <a:ext cx="2188638" cy="503705"/>
            </a:xfrm>
            <a:prstGeom prst="rect">
              <a:avLst/>
            </a:prstGeom>
            <a:noFill/>
            <a:ln>
              <a:noFill/>
            </a:ln>
          </p:spPr>
          <p:txBody>
            <a:bodyPr anchorCtr="0" anchor="t" bIns="91425" lIns="91425" rIns="91425" tIns="91425">
              <a:noAutofit/>
            </a:bodyPr>
            <a:lstStyle/>
            <a:p>
              <a:pPr lvl="0" rtl="0">
                <a:spcBef>
                  <a:spcPts val="0"/>
                </a:spcBef>
                <a:buNone/>
              </a:pPr>
              <a:r>
                <a:rPr lang="en">
                  <a:solidFill>
                    <a:srgbClr val="FFA711"/>
                  </a:solidFill>
                  <a:latin typeface="Happy Monkey"/>
                  <a:ea typeface="Happy Monkey"/>
                  <a:cs typeface="Happy Monkey"/>
                  <a:sym typeface="Happy Monkey"/>
                </a:rPr>
                <a:t>David Haller</a:t>
              </a:r>
            </a:p>
            <a:p>
              <a:pPr lvl="0" rtl="0">
                <a:spcBef>
                  <a:spcPts val="0"/>
                </a:spcBef>
                <a:buNone/>
              </a:pPr>
              <a:r>
                <a:rPr lang="en">
                  <a:solidFill>
                    <a:srgbClr val="FFA711"/>
                  </a:solidFill>
                  <a:latin typeface="Happy Monkey"/>
                  <a:ea typeface="Happy Monkey"/>
                  <a:cs typeface="Happy Monkey"/>
                  <a:sym typeface="Happy Monkey"/>
                </a:rPr>
                <a:t>Freshwater Middle</a:t>
              </a:r>
            </a:p>
          </p:txBody>
        </p:sp>
        <p:pic>
          <p:nvPicPr>
            <p:cNvPr id="88" name="Shape 88"/>
            <p:cNvPicPr preferRelativeResize="0"/>
            <p:nvPr/>
          </p:nvPicPr>
          <p:blipFill rotWithShape="1">
            <a:blip r:embed="rId9">
              <a:alphaModFix/>
            </a:blip>
            <a:srcRect b="32475" l="28887" r="34452" t="12648"/>
            <a:stretch/>
          </p:blipFill>
          <p:spPr>
            <a:xfrm rot="1112140">
              <a:off x="5918316" y="114612"/>
              <a:ext cx="1133393" cy="1267253"/>
            </a:xfrm>
            <a:prstGeom prst="roundRect">
              <a:avLst>
                <a:gd fmla="val 16667" name="adj"/>
              </a:avLst>
            </a:prstGeom>
            <a:noFill/>
            <a:ln>
              <a:noFill/>
            </a:ln>
          </p:spPr>
        </p:pic>
      </p:grpSp>
      <p:sp>
        <p:nvSpPr>
          <p:cNvPr id="89" name="Shape 89"/>
          <p:cNvSpPr txBox="1"/>
          <p:nvPr/>
        </p:nvSpPr>
        <p:spPr>
          <a:xfrm rot="3465">
            <a:off x="4162196" y="4319905"/>
            <a:ext cx="1785900" cy="532499"/>
          </a:xfrm>
          <a:prstGeom prst="rect">
            <a:avLst/>
          </a:prstGeom>
          <a:noFill/>
          <a:ln>
            <a:noFill/>
          </a:ln>
        </p:spPr>
        <p:txBody>
          <a:bodyPr anchorCtr="0" anchor="t" bIns="91425" lIns="91425" rIns="91425" tIns="91425">
            <a:noAutofit/>
          </a:bodyPr>
          <a:lstStyle/>
          <a:p>
            <a:pPr lvl="0" rtl="0">
              <a:spcBef>
                <a:spcPts val="0"/>
              </a:spcBef>
              <a:buNone/>
            </a:pPr>
            <a:r>
              <a:rPr b="1" i="1" lang="en">
                <a:solidFill>
                  <a:schemeClr val="accent1"/>
                </a:solidFill>
                <a:latin typeface="Happy Monkey"/>
                <a:ea typeface="Happy Monkey"/>
                <a:cs typeface="Happy Monkey"/>
                <a:sym typeface="Happy Monkey"/>
              </a:rPr>
              <a:t>6, 7 ,&amp; 8th grade</a:t>
            </a: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4" name="Shape 144"/>
        <p:cNvGrpSpPr/>
        <p:nvPr/>
      </p:nvGrpSpPr>
      <p:grpSpPr>
        <a:xfrm>
          <a:off x="0" y="0"/>
          <a:ext cx="0" cy="0"/>
          <a:chOff x="0" y="0"/>
          <a:chExt cx="0" cy="0"/>
        </a:xfrm>
      </p:grpSpPr>
      <p:sp>
        <p:nvSpPr>
          <p:cNvPr id="145" name="Shape 145"/>
          <p:cNvSpPr txBox="1"/>
          <p:nvPr>
            <p:ph idx="1" type="body"/>
          </p:nvPr>
        </p:nvSpPr>
        <p:spPr>
          <a:xfrm>
            <a:off x="854950" y="1570000"/>
            <a:ext cx="3632400" cy="3356100"/>
          </a:xfrm>
          <a:prstGeom prst="rect">
            <a:avLst/>
          </a:prstGeom>
        </p:spPr>
        <p:txBody>
          <a:bodyPr anchorCtr="0" anchor="t" bIns="91425" lIns="91425" rIns="91425" tIns="91425">
            <a:noAutofit/>
          </a:bodyPr>
          <a:lstStyle/>
          <a:p>
            <a:pPr lvl="0" rtl="0">
              <a:lnSpc>
                <a:spcPct val="115000"/>
              </a:lnSpc>
              <a:spcBef>
                <a:spcPts val="0"/>
              </a:spcBef>
              <a:buNone/>
            </a:pPr>
            <a:r>
              <a:rPr b="1" lang="en" sz="2400"/>
              <a:t>6. Use an infrared camera in the classroom to find cold spots that show thermal energy leaks.</a:t>
            </a:r>
          </a:p>
          <a:p>
            <a:pPr lvl="0" rtl="0">
              <a:spcBef>
                <a:spcPts val="0"/>
              </a:spcBef>
              <a:buNone/>
            </a:pPr>
            <a:r>
              <a:t/>
            </a:r>
            <a:endParaRPr b="1" sz="2400">
              <a:latin typeface="Happy Monkey"/>
              <a:ea typeface="Happy Monkey"/>
              <a:cs typeface="Happy Monkey"/>
              <a:sym typeface="Happy Monkey"/>
            </a:endParaRPr>
          </a:p>
        </p:txBody>
      </p:sp>
      <p:sp>
        <p:nvSpPr>
          <p:cNvPr id="146" name="Shape 146"/>
          <p:cNvSpPr txBox="1"/>
          <p:nvPr>
            <p:ph type="title"/>
          </p:nvPr>
        </p:nvSpPr>
        <p:spPr>
          <a:xfrm>
            <a:off x="854948" y="369003"/>
            <a:ext cx="7831799" cy="857400"/>
          </a:xfrm>
          <a:prstGeom prst="rect">
            <a:avLst/>
          </a:prstGeom>
        </p:spPr>
        <p:txBody>
          <a:bodyPr anchorCtr="0" anchor="b" bIns="91425" lIns="91425" rIns="91425" tIns="91425">
            <a:noAutofit/>
          </a:bodyPr>
          <a:lstStyle/>
          <a:p>
            <a:pPr lvl="0" rtl="0">
              <a:spcBef>
                <a:spcPts val="0"/>
              </a:spcBef>
              <a:buNone/>
            </a:pPr>
            <a:r>
              <a:rPr lang="en"/>
              <a:t>Student Activities /</a:t>
            </a:r>
          </a:p>
          <a:p>
            <a:pPr lvl="0" rtl="0">
              <a:spcBef>
                <a:spcPts val="0"/>
              </a:spcBef>
              <a:buNone/>
            </a:pPr>
            <a:r>
              <a:rPr lang="en"/>
              <a:t> Module Outline</a:t>
            </a:r>
          </a:p>
        </p:txBody>
      </p:sp>
      <p:pic>
        <p:nvPicPr>
          <p:cNvPr id="147" name="Shape 147"/>
          <p:cNvPicPr preferRelativeResize="0"/>
          <p:nvPr/>
        </p:nvPicPr>
        <p:blipFill>
          <a:blip r:embed="rId3">
            <a:alphaModFix/>
          </a:blip>
          <a:stretch>
            <a:fillRect/>
          </a:stretch>
        </p:blipFill>
        <p:spPr>
          <a:xfrm>
            <a:off x="5285175" y="1477700"/>
            <a:ext cx="3322824" cy="1762099"/>
          </a:xfrm>
          <a:prstGeom prst="rect">
            <a:avLst/>
          </a:prstGeom>
          <a:noFill/>
          <a:ln>
            <a:noFill/>
          </a:ln>
        </p:spPr>
      </p:pic>
      <p:pic>
        <p:nvPicPr>
          <p:cNvPr id="148" name="Shape 148"/>
          <p:cNvPicPr preferRelativeResize="0"/>
          <p:nvPr/>
        </p:nvPicPr>
        <p:blipFill>
          <a:blip r:embed="rId4">
            <a:alphaModFix/>
          </a:blip>
          <a:stretch>
            <a:fillRect/>
          </a:stretch>
        </p:blipFill>
        <p:spPr>
          <a:xfrm>
            <a:off x="5872487" y="3317825"/>
            <a:ext cx="2148195" cy="160827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2" name="Shape 152"/>
        <p:cNvGrpSpPr/>
        <p:nvPr/>
      </p:nvGrpSpPr>
      <p:grpSpPr>
        <a:xfrm>
          <a:off x="0" y="0"/>
          <a:ext cx="0" cy="0"/>
          <a:chOff x="0" y="0"/>
          <a:chExt cx="0" cy="0"/>
        </a:xfrm>
      </p:grpSpPr>
      <p:sp>
        <p:nvSpPr>
          <p:cNvPr id="153" name="Shape 153"/>
          <p:cNvSpPr txBox="1"/>
          <p:nvPr>
            <p:ph idx="1" type="body"/>
          </p:nvPr>
        </p:nvSpPr>
        <p:spPr>
          <a:xfrm>
            <a:off x="854948" y="1184675"/>
            <a:ext cx="3429600" cy="3741299"/>
          </a:xfrm>
          <a:prstGeom prst="rect">
            <a:avLst/>
          </a:prstGeom>
        </p:spPr>
        <p:txBody>
          <a:bodyPr anchorCtr="0" anchor="t" bIns="91425" lIns="91425" rIns="91425" tIns="91425">
            <a:noAutofit/>
          </a:bodyPr>
          <a:lstStyle/>
          <a:p>
            <a:pPr lvl="0" rtl="0">
              <a:lnSpc>
                <a:spcPct val="115000"/>
              </a:lnSpc>
              <a:spcBef>
                <a:spcPts val="0"/>
              </a:spcBef>
              <a:buNone/>
            </a:pPr>
            <a:r>
              <a:t/>
            </a:r>
            <a:endParaRPr b="1" sz="2400"/>
          </a:p>
          <a:p>
            <a:pPr lvl="0" rtl="0">
              <a:lnSpc>
                <a:spcPct val="115000"/>
              </a:lnSpc>
              <a:spcBef>
                <a:spcPts val="0"/>
              </a:spcBef>
              <a:buNone/>
            </a:pPr>
            <a:r>
              <a:rPr b="1" lang="en" sz="2400"/>
              <a:t>7. Students design and construct thermoses in a competition to see which design will keep hot chocolate the warmest after 30 minutes.</a:t>
            </a:r>
          </a:p>
          <a:p>
            <a:pPr lvl="0" rtl="0">
              <a:lnSpc>
                <a:spcPct val="115000"/>
              </a:lnSpc>
              <a:spcBef>
                <a:spcPts val="0"/>
              </a:spcBef>
              <a:buClr>
                <a:schemeClr val="dk1"/>
              </a:buClr>
              <a:buSzPct val="45833"/>
              <a:buFont typeface="Arial"/>
              <a:buNone/>
            </a:pPr>
            <a:r>
              <a:t/>
            </a:r>
            <a:endParaRPr b="1" sz="2400">
              <a:latin typeface="Happy Monkey"/>
              <a:ea typeface="Happy Monkey"/>
              <a:cs typeface="Happy Monkey"/>
              <a:sym typeface="Happy Monkey"/>
            </a:endParaRPr>
          </a:p>
          <a:p>
            <a:pPr lvl="0" rtl="0">
              <a:spcBef>
                <a:spcPts val="0"/>
              </a:spcBef>
              <a:buNone/>
            </a:pPr>
            <a:r>
              <a:t/>
            </a:r>
            <a:endParaRPr b="1" sz="2400">
              <a:latin typeface="Happy Monkey"/>
              <a:ea typeface="Happy Monkey"/>
              <a:cs typeface="Happy Monkey"/>
              <a:sym typeface="Happy Monkey"/>
            </a:endParaRPr>
          </a:p>
        </p:txBody>
      </p:sp>
      <p:sp>
        <p:nvSpPr>
          <p:cNvPr id="154" name="Shape 154"/>
          <p:cNvSpPr txBox="1"/>
          <p:nvPr>
            <p:ph type="title"/>
          </p:nvPr>
        </p:nvSpPr>
        <p:spPr>
          <a:xfrm>
            <a:off x="854948" y="314803"/>
            <a:ext cx="7831799" cy="857400"/>
          </a:xfrm>
          <a:prstGeom prst="rect">
            <a:avLst/>
          </a:prstGeom>
        </p:spPr>
        <p:txBody>
          <a:bodyPr anchorCtr="0" anchor="b" bIns="91425" lIns="91425" rIns="91425" tIns="91425">
            <a:noAutofit/>
          </a:bodyPr>
          <a:lstStyle/>
          <a:p>
            <a:pPr lvl="0" rtl="0">
              <a:spcBef>
                <a:spcPts val="0"/>
              </a:spcBef>
              <a:buNone/>
            </a:pPr>
            <a:r>
              <a:rPr lang="en"/>
              <a:t>Student Activities / </a:t>
            </a:r>
          </a:p>
          <a:p>
            <a:pPr lvl="0" rtl="0">
              <a:spcBef>
                <a:spcPts val="0"/>
              </a:spcBef>
              <a:buNone/>
            </a:pPr>
            <a:r>
              <a:rPr lang="en"/>
              <a:t>Module Outline</a:t>
            </a:r>
          </a:p>
        </p:txBody>
      </p:sp>
      <p:pic>
        <p:nvPicPr>
          <p:cNvPr id="155" name="Shape 155"/>
          <p:cNvPicPr preferRelativeResize="0"/>
          <p:nvPr/>
        </p:nvPicPr>
        <p:blipFill>
          <a:blip r:embed="rId3">
            <a:alphaModFix/>
          </a:blip>
          <a:stretch>
            <a:fillRect/>
          </a:stretch>
        </p:blipFill>
        <p:spPr>
          <a:xfrm flipH="1" rot="14">
            <a:off x="4694349" y="1318093"/>
            <a:ext cx="3429575" cy="2092388"/>
          </a:xfrm>
          <a:prstGeom prst="rect">
            <a:avLst/>
          </a:prstGeom>
          <a:noFill/>
          <a:ln>
            <a:noFill/>
          </a:ln>
        </p:spPr>
      </p:pic>
      <p:pic>
        <p:nvPicPr>
          <p:cNvPr id="156" name="Shape 156"/>
          <p:cNvPicPr preferRelativeResize="0"/>
          <p:nvPr/>
        </p:nvPicPr>
        <p:blipFill>
          <a:blip r:embed="rId4">
            <a:alphaModFix/>
          </a:blip>
          <a:stretch>
            <a:fillRect/>
          </a:stretch>
        </p:blipFill>
        <p:spPr>
          <a:xfrm>
            <a:off x="7280425" y="3379500"/>
            <a:ext cx="1546475" cy="15464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0" name="Shape 160"/>
        <p:cNvGrpSpPr/>
        <p:nvPr/>
      </p:nvGrpSpPr>
      <p:grpSpPr>
        <a:xfrm>
          <a:off x="0" y="0"/>
          <a:ext cx="0" cy="0"/>
          <a:chOff x="0" y="0"/>
          <a:chExt cx="0" cy="0"/>
        </a:xfrm>
      </p:grpSpPr>
      <p:sp>
        <p:nvSpPr>
          <p:cNvPr id="161" name="Shape 161"/>
          <p:cNvSpPr txBox="1"/>
          <p:nvPr>
            <p:ph idx="1" type="body"/>
          </p:nvPr>
        </p:nvSpPr>
        <p:spPr>
          <a:xfrm>
            <a:off x="854950" y="1183150"/>
            <a:ext cx="8154900" cy="3741299"/>
          </a:xfrm>
          <a:prstGeom prst="rect">
            <a:avLst/>
          </a:prstGeom>
        </p:spPr>
        <p:txBody>
          <a:bodyPr anchorCtr="0" anchor="t" bIns="91425" lIns="91425" rIns="91425" tIns="91425">
            <a:noAutofit/>
          </a:bodyPr>
          <a:lstStyle/>
          <a:p>
            <a:pPr indent="-406400" lvl="0" marL="457200" rtl="0">
              <a:spcBef>
                <a:spcPts val="0"/>
              </a:spcBef>
              <a:buSzPct val="100000"/>
            </a:pPr>
            <a:r>
              <a:rPr lang="en" sz="2800"/>
              <a:t>Research replacing furnaces with heat pumps powered by solar panels. </a:t>
            </a:r>
          </a:p>
          <a:p>
            <a:pPr lvl="0" rtl="0">
              <a:spcBef>
                <a:spcPts val="0"/>
              </a:spcBef>
              <a:buNone/>
            </a:pPr>
            <a:r>
              <a:t/>
            </a:r>
            <a:endParaRPr sz="600"/>
          </a:p>
          <a:p>
            <a:pPr indent="-406400" lvl="0" marL="457200" rtl="0">
              <a:spcBef>
                <a:spcPts val="0"/>
              </a:spcBef>
              <a:buSzPct val="100000"/>
            </a:pPr>
            <a:r>
              <a:rPr lang="en" sz="2800"/>
              <a:t>Find other sources of energy loss in the classroom besides thermal energy. </a:t>
            </a:r>
          </a:p>
          <a:p>
            <a:pPr lvl="0" rtl="0">
              <a:spcBef>
                <a:spcPts val="0"/>
              </a:spcBef>
              <a:buNone/>
            </a:pPr>
            <a:r>
              <a:t/>
            </a:r>
            <a:endParaRPr sz="600"/>
          </a:p>
          <a:p>
            <a:pPr indent="-406400" lvl="0" marL="457200" rtl="0">
              <a:spcBef>
                <a:spcPts val="0"/>
              </a:spcBef>
              <a:buSzPct val="100000"/>
            </a:pPr>
            <a:r>
              <a:rPr lang="en" sz="2800"/>
              <a:t>Students can assess energy efficiency at home and propose ways to conserve energy at home.</a:t>
            </a:r>
          </a:p>
          <a:p>
            <a:pPr lvl="0">
              <a:spcBef>
                <a:spcPts val="0"/>
              </a:spcBef>
              <a:buNone/>
            </a:pPr>
            <a:r>
              <a:t/>
            </a:r>
            <a:endParaRPr sz="2800"/>
          </a:p>
        </p:txBody>
      </p:sp>
      <p:sp>
        <p:nvSpPr>
          <p:cNvPr id="162" name="Shape 162"/>
          <p:cNvSpPr txBox="1"/>
          <p:nvPr>
            <p:ph type="title"/>
          </p:nvPr>
        </p:nvSpPr>
        <p:spPr>
          <a:xfrm>
            <a:off x="854948" y="184128"/>
            <a:ext cx="7831799" cy="857400"/>
          </a:xfrm>
          <a:prstGeom prst="rect">
            <a:avLst/>
          </a:prstGeom>
        </p:spPr>
        <p:txBody>
          <a:bodyPr anchorCtr="0" anchor="b" bIns="91425" lIns="91425" rIns="91425" tIns="91425">
            <a:noAutofit/>
          </a:bodyPr>
          <a:lstStyle/>
          <a:p>
            <a:pPr lvl="0">
              <a:spcBef>
                <a:spcPts val="0"/>
              </a:spcBef>
              <a:buNone/>
            </a:pPr>
            <a:r>
              <a:rPr lang="en"/>
              <a:t>Extensions</a:t>
            </a: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6" name="Shape 166"/>
        <p:cNvGrpSpPr/>
        <p:nvPr/>
      </p:nvGrpSpPr>
      <p:grpSpPr>
        <a:xfrm>
          <a:off x="0" y="0"/>
          <a:ext cx="0" cy="0"/>
          <a:chOff x="0" y="0"/>
          <a:chExt cx="0" cy="0"/>
        </a:xfrm>
      </p:grpSpPr>
      <p:sp>
        <p:nvSpPr>
          <p:cNvPr id="167" name="Shape 167"/>
          <p:cNvSpPr txBox="1"/>
          <p:nvPr>
            <p:ph idx="1" type="body"/>
          </p:nvPr>
        </p:nvSpPr>
        <p:spPr>
          <a:xfrm>
            <a:off x="854948" y="1184672"/>
            <a:ext cx="7831799" cy="3741299"/>
          </a:xfrm>
          <a:prstGeom prst="rect">
            <a:avLst/>
          </a:prstGeom>
        </p:spPr>
        <p:txBody>
          <a:bodyPr anchorCtr="0" anchor="t" bIns="91425" lIns="91425" rIns="91425" tIns="91425">
            <a:noAutofit/>
          </a:bodyPr>
          <a:lstStyle/>
          <a:p>
            <a:pPr indent="-228600" lvl="0" marL="457200">
              <a:spcBef>
                <a:spcPts val="0"/>
              </a:spcBef>
            </a:pPr>
            <a:r>
              <a:rPr lang="en"/>
              <a:t>Students evaluate energy efficiency in other classrooms and give a presentation to the administration explaining what could be changed in classrooms to make the school more energy efficient, specifically focusing on thermal energy.</a:t>
            </a:r>
          </a:p>
        </p:txBody>
      </p:sp>
      <p:sp>
        <p:nvSpPr>
          <p:cNvPr id="168" name="Shape 168"/>
          <p:cNvSpPr txBox="1"/>
          <p:nvPr>
            <p:ph type="title"/>
          </p:nvPr>
        </p:nvSpPr>
        <p:spPr>
          <a:xfrm>
            <a:off x="854948" y="162403"/>
            <a:ext cx="7831799" cy="857400"/>
          </a:xfrm>
          <a:prstGeom prst="rect">
            <a:avLst/>
          </a:prstGeom>
        </p:spPr>
        <p:txBody>
          <a:bodyPr anchorCtr="0" anchor="b" bIns="91425" lIns="91425" rIns="91425" tIns="91425">
            <a:noAutofit/>
          </a:bodyPr>
          <a:lstStyle/>
          <a:p>
            <a:pPr lvl="0">
              <a:spcBef>
                <a:spcPts val="0"/>
              </a:spcBef>
              <a:buNone/>
            </a:pPr>
            <a:r>
              <a:rPr lang="en"/>
              <a:t>Extensions</a:t>
            </a: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2" name="Shape 172"/>
        <p:cNvGrpSpPr/>
        <p:nvPr/>
      </p:nvGrpSpPr>
      <p:grpSpPr>
        <a:xfrm>
          <a:off x="0" y="0"/>
          <a:ext cx="0" cy="0"/>
          <a:chOff x="0" y="0"/>
          <a:chExt cx="0" cy="0"/>
        </a:xfrm>
      </p:grpSpPr>
      <p:sp>
        <p:nvSpPr>
          <p:cNvPr id="173" name="Shape 173"/>
          <p:cNvSpPr txBox="1"/>
          <p:nvPr>
            <p:ph idx="1" type="body"/>
          </p:nvPr>
        </p:nvSpPr>
        <p:spPr>
          <a:xfrm>
            <a:off x="854948" y="1184672"/>
            <a:ext cx="7831799" cy="3741299"/>
          </a:xfrm>
          <a:prstGeom prst="rect">
            <a:avLst/>
          </a:prstGeom>
        </p:spPr>
        <p:txBody>
          <a:bodyPr anchorCtr="0" anchor="t" bIns="91425" lIns="91425" rIns="91425" tIns="91425">
            <a:noAutofit/>
          </a:bodyPr>
          <a:lstStyle/>
          <a:p>
            <a:pPr indent="-381000" lvl="0" marL="457200" rtl="0">
              <a:spcBef>
                <a:spcPts val="0"/>
              </a:spcBef>
              <a:buSzPct val="100000"/>
            </a:pPr>
            <a:r>
              <a:rPr lang="en" sz="2400"/>
              <a:t>What are some other activities for understanding thermal energy transfer? </a:t>
            </a:r>
          </a:p>
          <a:p>
            <a:pPr lvl="0" rtl="0">
              <a:spcBef>
                <a:spcPts val="0"/>
              </a:spcBef>
              <a:buNone/>
            </a:pPr>
            <a:r>
              <a:t/>
            </a:r>
            <a:endParaRPr sz="600"/>
          </a:p>
          <a:p>
            <a:pPr indent="-381000" lvl="0" marL="457200" rtl="0">
              <a:spcBef>
                <a:spcPts val="0"/>
              </a:spcBef>
              <a:buSzPct val="100000"/>
            </a:pPr>
            <a:r>
              <a:rPr lang="en" sz="2400"/>
              <a:t>What are the best and most cost efficient ways to locate where heat is escaping a room?</a:t>
            </a:r>
          </a:p>
          <a:p>
            <a:pPr lvl="0" rtl="0">
              <a:spcBef>
                <a:spcPts val="0"/>
              </a:spcBef>
              <a:buNone/>
            </a:pPr>
            <a:r>
              <a:t/>
            </a:r>
            <a:endParaRPr sz="600"/>
          </a:p>
          <a:p>
            <a:pPr indent="-381000" lvl="0" marL="457200">
              <a:spcBef>
                <a:spcPts val="0"/>
              </a:spcBef>
              <a:buSzPct val="100000"/>
            </a:pPr>
            <a:r>
              <a:rPr lang="en" sz="2400"/>
              <a:t>How do we make the concept of R-value more accessible for middle school students?</a:t>
            </a:r>
          </a:p>
        </p:txBody>
      </p:sp>
      <p:sp>
        <p:nvSpPr>
          <p:cNvPr id="174" name="Shape 174"/>
          <p:cNvSpPr txBox="1"/>
          <p:nvPr>
            <p:ph type="title"/>
          </p:nvPr>
        </p:nvSpPr>
        <p:spPr>
          <a:xfrm>
            <a:off x="854948" y="314803"/>
            <a:ext cx="7831799" cy="857400"/>
          </a:xfrm>
          <a:prstGeom prst="rect">
            <a:avLst/>
          </a:prstGeom>
        </p:spPr>
        <p:txBody>
          <a:bodyPr anchorCtr="0" anchor="b" bIns="91425" lIns="91425" rIns="91425" tIns="91425">
            <a:noAutofit/>
          </a:bodyPr>
          <a:lstStyle/>
          <a:p>
            <a:pPr lvl="0">
              <a:spcBef>
                <a:spcPts val="0"/>
              </a:spcBef>
              <a:buNone/>
            </a:pPr>
            <a:r>
              <a:rPr lang="en"/>
              <a:t>Questions for Engineers and Energy Professionals		</a:t>
            </a: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3" name="Shape 93"/>
        <p:cNvGrpSpPr/>
        <p:nvPr/>
      </p:nvGrpSpPr>
      <p:grpSpPr>
        <a:xfrm>
          <a:off x="0" y="0"/>
          <a:ext cx="0" cy="0"/>
          <a:chOff x="0" y="0"/>
          <a:chExt cx="0" cy="0"/>
        </a:xfrm>
      </p:grpSpPr>
      <p:sp>
        <p:nvSpPr>
          <p:cNvPr id="94" name="Shape 94"/>
          <p:cNvSpPr txBox="1"/>
          <p:nvPr>
            <p:ph type="title"/>
          </p:nvPr>
        </p:nvSpPr>
        <p:spPr>
          <a:xfrm>
            <a:off x="854948" y="162403"/>
            <a:ext cx="7831799" cy="857400"/>
          </a:xfrm>
          <a:prstGeom prst="rect">
            <a:avLst/>
          </a:prstGeom>
        </p:spPr>
        <p:txBody>
          <a:bodyPr anchorCtr="0" anchor="b" bIns="91425" lIns="91425" rIns="91425" tIns="91425">
            <a:noAutofit/>
          </a:bodyPr>
          <a:lstStyle/>
          <a:p>
            <a:pPr lvl="0">
              <a:spcBef>
                <a:spcPts val="0"/>
              </a:spcBef>
              <a:buNone/>
            </a:pPr>
            <a:r>
              <a:rPr lang="en"/>
              <a:t>Objective</a:t>
            </a:r>
          </a:p>
        </p:txBody>
      </p:sp>
      <p:sp>
        <p:nvSpPr>
          <p:cNvPr id="95" name="Shape 95"/>
          <p:cNvSpPr txBox="1"/>
          <p:nvPr>
            <p:ph idx="1" type="body"/>
          </p:nvPr>
        </p:nvSpPr>
        <p:spPr>
          <a:xfrm>
            <a:off x="854948" y="1184672"/>
            <a:ext cx="7831799" cy="3741299"/>
          </a:xfrm>
          <a:prstGeom prst="rect">
            <a:avLst/>
          </a:prstGeom>
          <a:ln cap="flat" cmpd="sng" w="9525">
            <a:solidFill>
              <a:srgbClr val="FFE599"/>
            </a:solidFill>
            <a:prstDash val="solid"/>
            <a:round/>
            <a:headEnd len="med" w="med" type="none"/>
            <a:tailEnd len="med" w="med" type="none"/>
          </a:ln>
        </p:spPr>
        <p:txBody>
          <a:bodyPr anchorCtr="0" anchor="t" bIns="91425" lIns="91425" rIns="91425" tIns="91425">
            <a:noAutofit/>
          </a:bodyPr>
          <a:lstStyle/>
          <a:p>
            <a:pPr lvl="0">
              <a:spcBef>
                <a:spcPts val="0"/>
              </a:spcBef>
              <a:buClr>
                <a:schemeClr val="dk1"/>
              </a:buClr>
              <a:buSzPct val="36666"/>
              <a:buFont typeface="Arial"/>
              <a:buNone/>
            </a:pPr>
            <a:r>
              <a:rPr lang="en"/>
              <a:t>Our objective is to develop curriculum that will engage 6, 7, and 8th grade students to teach them about thermal energy, energy conservation, energy efficiency, and the engineering design process that incorporates all four STEM components. </a:t>
            </a: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9" name="Shape 99"/>
        <p:cNvGrpSpPr/>
        <p:nvPr/>
      </p:nvGrpSpPr>
      <p:grpSpPr>
        <a:xfrm>
          <a:off x="0" y="0"/>
          <a:ext cx="0" cy="0"/>
          <a:chOff x="0" y="0"/>
          <a:chExt cx="0" cy="0"/>
        </a:xfrm>
      </p:grpSpPr>
      <p:sp>
        <p:nvSpPr>
          <p:cNvPr id="100" name="Shape 100"/>
          <p:cNvSpPr txBox="1"/>
          <p:nvPr>
            <p:ph idx="1" type="body"/>
          </p:nvPr>
        </p:nvSpPr>
        <p:spPr>
          <a:xfrm>
            <a:off x="854948" y="1184672"/>
            <a:ext cx="7831799" cy="3741299"/>
          </a:xfrm>
          <a:prstGeom prst="rect">
            <a:avLst/>
          </a:prstGeom>
        </p:spPr>
        <p:txBody>
          <a:bodyPr anchorCtr="0" anchor="t" bIns="91425" lIns="91425" rIns="91425" tIns="91425">
            <a:noAutofit/>
          </a:bodyPr>
          <a:lstStyle/>
          <a:p>
            <a:pPr lvl="0" rtl="0">
              <a:lnSpc>
                <a:spcPct val="150000"/>
              </a:lnSpc>
              <a:spcBef>
                <a:spcPts val="0"/>
              </a:spcBef>
              <a:buNone/>
            </a:pPr>
            <a:r>
              <a:rPr b="1" lang="en"/>
              <a:t>Time:</a:t>
            </a:r>
            <a:r>
              <a:rPr lang="en"/>
              <a:t>   Less than 10 class periods</a:t>
            </a:r>
          </a:p>
          <a:p>
            <a:pPr lvl="0" rtl="0">
              <a:lnSpc>
                <a:spcPct val="150000"/>
              </a:lnSpc>
              <a:spcBef>
                <a:spcPts val="0"/>
              </a:spcBef>
              <a:buNone/>
            </a:pPr>
            <a:r>
              <a:rPr b="1" lang="en"/>
              <a:t>Cost: </a:t>
            </a:r>
            <a:r>
              <a:rPr lang="en"/>
              <a:t> Less than $200 per school</a:t>
            </a:r>
          </a:p>
          <a:p>
            <a:pPr lvl="0" rtl="0">
              <a:lnSpc>
                <a:spcPct val="150000"/>
              </a:lnSpc>
              <a:spcBef>
                <a:spcPts val="0"/>
              </a:spcBef>
              <a:buNone/>
            </a:pPr>
            <a:r>
              <a:rPr b="1" lang="en"/>
              <a:t>Materials and Resources:</a:t>
            </a:r>
            <a:r>
              <a:rPr lang="en"/>
              <a:t> </a:t>
            </a:r>
          </a:p>
          <a:p>
            <a:pPr indent="-381000" lvl="0" marL="457200" rtl="0">
              <a:spcBef>
                <a:spcPts val="0"/>
              </a:spcBef>
              <a:buSzPct val="100000"/>
              <a:buChar char="●"/>
            </a:pPr>
            <a:r>
              <a:rPr lang="en" sz="2400"/>
              <a:t>Ease of setup/tear down</a:t>
            </a:r>
          </a:p>
          <a:p>
            <a:pPr indent="-381000" lvl="0" marL="457200" rtl="0">
              <a:spcBef>
                <a:spcPts val="0"/>
              </a:spcBef>
              <a:buSzPct val="100000"/>
              <a:buChar char="●"/>
            </a:pPr>
            <a:r>
              <a:rPr lang="en" sz="2400"/>
              <a:t>Disposable vs. Reusable </a:t>
            </a:r>
          </a:p>
          <a:p>
            <a:pPr indent="-381000" lvl="0" marL="457200" rtl="0">
              <a:spcBef>
                <a:spcPts val="0"/>
              </a:spcBef>
              <a:buSzPct val="100000"/>
              <a:buChar char="●"/>
            </a:pPr>
            <a:r>
              <a:rPr lang="en" sz="2400"/>
              <a:t>Able to be used at any school site</a:t>
            </a:r>
          </a:p>
        </p:txBody>
      </p:sp>
      <p:sp>
        <p:nvSpPr>
          <p:cNvPr id="101" name="Shape 101"/>
          <p:cNvSpPr txBox="1"/>
          <p:nvPr>
            <p:ph type="title"/>
          </p:nvPr>
        </p:nvSpPr>
        <p:spPr>
          <a:xfrm>
            <a:off x="854948" y="162403"/>
            <a:ext cx="7831799" cy="857400"/>
          </a:xfrm>
          <a:prstGeom prst="rect">
            <a:avLst/>
          </a:prstGeom>
        </p:spPr>
        <p:txBody>
          <a:bodyPr anchorCtr="0" anchor="b" bIns="91425" lIns="91425" rIns="91425" tIns="91425">
            <a:noAutofit/>
          </a:bodyPr>
          <a:lstStyle/>
          <a:p>
            <a:pPr lvl="0" rtl="0">
              <a:spcBef>
                <a:spcPts val="0"/>
              </a:spcBef>
              <a:buNone/>
            </a:pPr>
            <a:r>
              <a:rPr lang="en"/>
              <a:t>Criteria</a:t>
            </a: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5" name="Shape 105"/>
        <p:cNvGrpSpPr/>
        <p:nvPr/>
      </p:nvGrpSpPr>
      <p:grpSpPr>
        <a:xfrm>
          <a:off x="0" y="0"/>
          <a:ext cx="0" cy="0"/>
          <a:chOff x="0" y="0"/>
          <a:chExt cx="0" cy="0"/>
        </a:xfrm>
      </p:grpSpPr>
      <p:sp>
        <p:nvSpPr>
          <p:cNvPr id="106" name="Shape 106"/>
          <p:cNvSpPr txBox="1"/>
          <p:nvPr>
            <p:ph idx="1" type="body"/>
          </p:nvPr>
        </p:nvSpPr>
        <p:spPr>
          <a:xfrm>
            <a:off x="1312198" y="1292622"/>
            <a:ext cx="7831799" cy="3741299"/>
          </a:xfrm>
          <a:prstGeom prst="rect">
            <a:avLst/>
          </a:prstGeom>
        </p:spPr>
        <p:txBody>
          <a:bodyPr anchorCtr="0" anchor="t" bIns="91425" lIns="91425" rIns="91425" tIns="91425">
            <a:noAutofit/>
          </a:bodyPr>
          <a:lstStyle/>
          <a:p>
            <a:pPr lvl="0" rtl="0">
              <a:spcBef>
                <a:spcPts val="0"/>
              </a:spcBef>
              <a:buNone/>
            </a:pPr>
            <a:r>
              <a:rPr b="1" lang="en">
                <a:latin typeface="Happy Monkey"/>
                <a:ea typeface="Happy Monkey"/>
                <a:cs typeface="Happy Monkey"/>
                <a:sym typeface="Happy Monkey"/>
              </a:rPr>
              <a:t>NGSS Standards:</a:t>
            </a:r>
          </a:p>
          <a:p>
            <a:pPr lvl="0" rtl="0">
              <a:spcBef>
                <a:spcPts val="0"/>
              </a:spcBef>
              <a:buNone/>
            </a:pPr>
            <a:r>
              <a:rPr lang="en" sz="1100">
                <a:solidFill>
                  <a:schemeClr val="dk1"/>
                </a:solidFill>
                <a:latin typeface="Happy Monkey"/>
                <a:ea typeface="Happy Monkey"/>
                <a:cs typeface="Happy Monkey"/>
                <a:sym typeface="Happy Monkey"/>
              </a:rPr>
              <a:t>i</a:t>
            </a:r>
            <a:r>
              <a:rPr lang="en" sz="2400">
                <a:solidFill>
                  <a:srgbClr val="FFE599"/>
                </a:solidFill>
                <a:latin typeface="Happy Monkey"/>
                <a:ea typeface="Happy Monkey"/>
                <a:cs typeface="Happy Monkey"/>
                <a:sym typeface="Happy Monkey"/>
              </a:rPr>
              <a:t>Must include at least one science, one engineering and  one technology component.</a:t>
            </a:r>
          </a:p>
          <a:p>
            <a:pPr lvl="0" rtl="0">
              <a:spcBef>
                <a:spcPts val="0"/>
              </a:spcBef>
              <a:buNone/>
            </a:pPr>
            <a:r>
              <a:t/>
            </a:r>
            <a:endParaRPr sz="2400">
              <a:solidFill>
                <a:srgbClr val="FFE599"/>
              </a:solidFill>
              <a:latin typeface="Happy Monkey"/>
              <a:ea typeface="Happy Monkey"/>
              <a:cs typeface="Happy Monkey"/>
              <a:sym typeface="Happy Monkey"/>
            </a:endParaRPr>
          </a:p>
          <a:p>
            <a:pPr lvl="0" rtl="0">
              <a:spcBef>
                <a:spcPts val="0"/>
              </a:spcBef>
              <a:buNone/>
            </a:pPr>
            <a:r>
              <a:rPr b="1" lang="en">
                <a:solidFill>
                  <a:srgbClr val="FFE599"/>
                </a:solidFill>
                <a:latin typeface="Happy Monkey"/>
                <a:ea typeface="Happy Monkey"/>
                <a:cs typeface="Happy Monkey"/>
                <a:sym typeface="Happy Monkey"/>
              </a:rPr>
              <a:t>Common Core Standards:</a:t>
            </a:r>
          </a:p>
          <a:p>
            <a:pPr lvl="0" rtl="0">
              <a:spcBef>
                <a:spcPts val="0"/>
              </a:spcBef>
              <a:buNone/>
            </a:pPr>
            <a:r>
              <a:rPr lang="en" sz="2400">
                <a:solidFill>
                  <a:srgbClr val="FFE599"/>
                </a:solidFill>
                <a:latin typeface="Happy Monkey"/>
                <a:ea typeface="Happy Monkey"/>
                <a:cs typeface="Happy Monkey"/>
                <a:sym typeface="Happy Monkey"/>
              </a:rPr>
              <a:t>Must include at least one math and one language arts component.</a:t>
            </a:r>
          </a:p>
          <a:p>
            <a:pPr lvl="0" rtl="0">
              <a:spcBef>
                <a:spcPts val="0"/>
              </a:spcBef>
              <a:buNone/>
            </a:pPr>
            <a:r>
              <a:t/>
            </a:r>
            <a:endParaRPr b="1">
              <a:solidFill>
                <a:srgbClr val="FFE599"/>
              </a:solidFill>
            </a:endParaRPr>
          </a:p>
          <a:p>
            <a:pPr lvl="0" rtl="0">
              <a:spcBef>
                <a:spcPts val="0"/>
              </a:spcBef>
              <a:buNone/>
            </a:pPr>
            <a:r>
              <a:t/>
            </a:r>
            <a:endParaRPr sz="2400">
              <a:solidFill>
                <a:srgbClr val="FFE599"/>
              </a:solidFill>
              <a:latin typeface="Happy Monkey"/>
              <a:ea typeface="Happy Monkey"/>
              <a:cs typeface="Happy Monkey"/>
              <a:sym typeface="Happy Monkey"/>
            </a:endParaRPr>
          </a:p>
          <a:p>
            <a:pPr lvl="0">
              <a:spcBef>
                <a:spcPts val="0"/>
              </a:spcBef>
              <a:buClr>
                <a:schemeClr val="dk1"/>
              </a:buClr>
              <a:buSzPct val="45833"/>
              <a:buFont typeface="Arial"/>
              <a:buNone/>
            </a:pPr>
            <a:r>
              <a:t/>
            </a:r>
            <a:endParaRPr sz="2400">
              <a:solidFill>
                <a:srgbClr val="FFE599"/>
              </a:solidFill>
              <a:latin typeface="Happy Monkey"/>
              <a:ea typeface="Happy Monkey"/>
              <a:cs typeface="Happy Monkey"/>
              <a:sym typeface="Happy Monkey"/>
            </a:endParaRPr>
          </a:p>
        </p:txBody>
      </p:sp>
      <p:sp>
        <p:nvSpPr>
          <p:cNvPr id="107" name="Shape 107"/>
          <p:cNvSpPr txBox="1"/>
          <p:nvPr>
            <p:ph type="title"/>
          </p:nvPr>
        </p:nvSpPr>
        <p:spPr>
          <a:xfrm>
            <a:off x="854948" y="162403"/>
            <a:ext cx="7831799" cy="857400"/>
          </a:xfrm>
          <a:prstGeom prst="rect">
            <a:avLst/>
          </a:prstGeom>
        </p:spPr>
        <p:txBody>
          <a:bodyPr anchorCtr="0" anchor="b" bIns="91425" lIns="91425" rIns="91425" tIns="91425">
            <a:noAutofit/>
          </a:bodyPr>
          <a:lstStyle/>
          <a:p>
            <a:pPr lvl="0">
              <a:spcBef>
                <a:spcPts val="0"/>
              </a:spcBef>
              <a:buNone/>
            </a:pPr>
            <a:r>
              <a:rPr lang="en"/>
              <a:t>Criteria</a:t>
            </a: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1" name="Shape 111"/>
        <p:cNvGrpSpPr/>
        <p:nvPr/>
      </p:nvGrpSpPr>
      <p:grpSpPr>
        <a:xfrm>
          <a:off x="0" y="0"/>
          <a:ext cx="0" cy="0"/>
          <a:chOff x="0" y="0"/>
          <a:chExt cx="0" cy="0"/>
        </a:xfrm>
      </p:grpSpPr>
      <p:sp>
        <p:nvSpPr>
          <p:cNvPr id="112" name="Shape 112"/>
          <p:cNvSpPr txBox="1"/>
          <p:nvPr>
            <p:ph idx="1" type="body"/>
          </p:nvPr>
        </p:nvSpPr>
        <p:spPr>
          <a:xfrm>
            <a:off x="854948" y="1184672"/>
            <a:ext cx="7831799" cy="3741299"/>
          </a:xfrm>
          <a:prstGeom prst="rect">
            <a:avLst/>
          </a:prstGeom>
        </p:spPr>
        <p:txBody>
          <a:bodyPr anchorCtr="0" anchor="t" bIns="91425" lIns="91425" rIns="91425" tIns="91425">
            <a:noAutofit/>
          </a:bodyPr>
          <a:lstStyle/>
          <a:p>
            <a:pPr lvl="0" rtl="0">
              <a:spcBef>
                <a:spcPts val="0"/>
              </a:spcBef>
              <a:buNone/>
            </a:pPr>
            <a:r>
              <a:rPr lang="en"/>
              <a:t>Engagement:</a:t>
            </a:r>
          </a:p>
          <a:p>
            <a:pPr lvl="0" rtl="0">
              <a:spcBef>
                <a:spcPts val="0"/>
              </a:spcBef>
              <a:buNone/>
            </a:pPr>
            <a:r>
              <a:rPr lang="en" sz="2400"/>
              <a:t>Will create an environment where student engagement is greater than or equal to 80% </a:t>
            </a:r>
          </a:p>
          <a:p>
            <a:pPr lvl="0" rtl="0">
              <a:spcBef>
                <a:spcPts val="0"/>
              </a:spcBef>
              <a:buNone/>
            </a:pPr>
            <a:r>
              <a:t/>
            </a:r>
            <a:endParaRPr sz="2400"/>
          </a:p>
          <a:p>
            <a:pPr lvl="0" rtl="0">
              <a:spcBef>
                <a:spcPts val="0"/>
              </a:spcBef>
              <a:buNone/>
            </a:pPr>
            <a:r>
              <a:rPr lang="en"/>
              <a:t>Campus/Community Improvement:</a:t>
            </a:r>
          </a:p>
          <a:p>
            <a:pPr lvl="0" rtl="0">
              <a:spcBef>
                <a:spcPts val="0"/>
              </a:spcBef>
              <a:buNone/>
            </a:pPr>
            <a:r>
              <a:rPr lang="en" sz="2400"/>
              <a:t>Module will have impacts beyond the classroom to whole campus and/or community</a:t>
            </a:r>
          </a:p>
          <a:p>
            <a:pPr lvl="0" rtl="0">
              <a:spcBef>
                <a:spcPts val="0"/>
              </a:spcBef>
              <a:buClr>
                <a:schemeClr val="dk1"/>
              </a:buClr>
              <a:buSzPct val="45833"/>
              <a:buFont typeface="Arial"/>
              <a:buNone/>
            </a:pPr>
            <a:r>
              <a:t/>
            </a:r>
            <a:endParaRPr sz="2400"/>
          </a:p>
          <a:p>
            <a:pPr lvl="0">
              <a:spcBef>
                <a:spcPts val="0"/>
              </a:spcBef>
              <a:buNone/>
            </a:pPr>
            <a:r>
              <a:t/>
            </a:r>
            <a:endParaRPr/>
          </a:p>
        </p:txBody>
      </p:sp>
      <p:sp>
        <p:nvSpPr>
          <p:cNvPr id="113" name="Shape 113"/>
          <p:cNvSpPr txBox="1"/>
          <p:nvPr>
            <p:ph type="title"/>
          </p:nvPr>
        </p:nvSpPr>
        <p:spPr>
          <a:xfrm>
            <a:off x="854948" y="162403"/>
            <a:ext cx="7831799" cy="857400"/>
          </a:xfrm>
          <a:prstGeom prst="rect">
            <a:avLst/>
          </a:prstGeom>
        </p:spPr>
        <p:txBody>
          <a:bodyPr anchorCtr="0" anchor="b" bIns="91425" lIns="91425" rIns="91425" tIns="91425">
            <a:noAutofit/>
          </a:bodyPr>
          <a:lstStyle/>
          <a:p>
            <a:pPr lvl="0">
              <a:spcBef>
                <a:spcPts val="0"/>
              </a:spcBef>
              <a:buNone/>
            </a:pPr>
            <a:r>
              <a:rPr lang="en"/>
              <a:t>Criteria</a:t>
            </a: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7" name="Shape 117"/>
        <p:cNvGrpSpPr/>
        <p:nvPr/>
      </p:nvGrpSpPr>
      <p:grpSpPr>
        <a:xfrm>
          <a:off x="0" y="0"/>
          <a:ext cx="0" cy="0"/>
          <a:chOff x="0" y="0"/>
          <a:chExt cx="0" cy="0"/>
        </a:xfrm>
      </p:grpSpPr>
      <p:sp>
        <p:nvSpPr>
          <p:cNvPr id="118" name="Shape 118"/>
          <p:cNvSpPr txBox="1"/>
          <p:nvPr>
            <p:ph idx="1" type="body"/>
          </p:nvPr>
        </p:nvSpPr>
        <p:spPr>
          <a:xfrm>
            <a:off x="854948" y="1184672"/>
            <a:ext cx="7831799" cy="3741299"/>
          </a:xfrm>
          <a:prstGeom prst="rect">
            <a:avLst/>
          </a:prstGeom>
        </p:spPr>
        <p:txBody>
          <a:bodyPr anchorCtr="0" anchor="t" bIns="91425" lIns="91425" rIns="91425" tIns="91425">
            <a:noAutofit/>
          </a:bodyPr>
          <a:lstStyle/>
          <a:p>
            <a:pPr lvl="0" rtl="0">
              <a:spcBef>
                <a:spcPts val="0"/>
              </a:spcBef>
              <a:buNone/>
            </a:pPr>
            <a:r>
              <a:rPr lang="en"/>
              <a:t>Accountability:</a:t>
            </a:r>
          </a:p>
          <a:p>
            <a:pPr lvl="0">
              <a:spcBef>
                <a:spcPts val="0"/>
              </a:spcBef>
              <a:buClr>
                <a:schemeClr val="dk1"/>
              </a:buClr>
              <a:buSzPct val="45833"/>
              <a:buFont typeface="Arial"/>
              <a:buNone/>
            </a:pPr>
            <a:r>
              <a:rPr lang="en" sz="2400"/>
              <a:t>Must include at least one formative and one summative assessment demonstrating students’ understanding of the standards.</a:t>
            </a:r>
          </a:p>
        </p:txBody>
      </p:sp>
      <p:sp>
        <p:nvSpPr>
          <p:cNvPr id="119" name="Shape 119"/>
          <p:cNvSpPr txBox="1"/>
          <p:nvPr>
            <p:ph type="title"/>
          </p:nvPr>
        </p:nvSpPr>
        <p:spPr>
          <a:xfrm>
            <a:off x="854948" y="162403"/>
            <a:ext cx="7831799" cy="857400"/>
          </a:xfrm>
          <a:prstGeom prst="rect">
            <a:avLst/>
          </a:prstGeom>
        </p:spPr>
        <p:txBody>
          <a:bodyPr anchorCtr="0" anchor="b" bIns="91425" lIns="91425" rIns="91425" tIns="91425">
            <a:noAutofit/>
          </a:bodyPr>
          <a:lstStyle/>
          <a:p>
            <a:pPr lvl="0">
              <a:spcBef>
                <a:spcPts val="0"/>
              </a:spcBef>
              <a:buNone/>
            </a:pPr>
            <a:r>
              <a:rPr lang="en"/>
              <a:t>Criteria</a:t>
            </a: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3" name="Shape 123"/>
        <p:cNvGrpSpPr/>
        <p:nvPr/>
      </p:nvGrpSpPr>
      <p:grpSpPr>
        <a:xfrm>
          <a:off x="0" y="0"/>
          <a:ext cx="0" cy="0"/>
          <a:chOff x="0" y="0"/>
          <a:chExt cx="0" cy="0"/>
        </a:xfrm>
      </p:grpSpPr>
      <p:sp>
        <p:nvSpPr>
          <p:cNvPr id="124" name="Shape 124"/>
          <p:cNvSpPr txBox="1"/>
          <p:nvPr>
            <p:ph idx="1" type="body"/>
          </p:nvPr>
        </p:nvSpPr>
        <p:spPr>
          <a:xfrm>
            <a:off x="866675" y="1441125"/>
            <a:ext cx="4329599" cy="3449699"/>
          </a:xfrm>
          <a:prstGeom prst="rect">
            <a:avLst/>
          </a:prstGeom>
        </p:spPr>
        <p:txBody>
          <a:bodyPr anchorCtr="0" anchor="t" bIns="91425" lIns="91425" rIns="91425" tIns="91425">
            <a:noAutofit/>
          </a:bodyPr>
          <a:lstStyle/>
          <a:p>
            <a:pPr indent="-381000" lvl="0" marL="457200" rtl="0">
              <a:lnSpc>
                <a:spcPct val="150000"/>
              </a:lnSpc>
              <a:spcBef>
                <a:spcPts val="0"/>
              </a:spcBef>
              <a:buSzPct val="100000"/>
              <a:buAutoNum type="arabicPeriod"/>
            </a:pPr>
            <a:r>
              <a:rPr b="1" lang="en" sz="2400"/>
              <a:t>“Period” of no power</a:t>
            </a:r>
          </a:p>
          <a:p>
            <a:pPr indent="-381000" lvl="0" marL="457200" rtl="0">
              <a:lnSpc>
                <a:spcPct val="115000"/>
              </a:lnSpc>
              <a:spcBef>
                <a:spcPts val="0"/>
              </a:spcBef>
              <a:buSzPct val="100000"/>
              <a:buAutoNum type="arabicPeriod"/>
            </a:pPr>
            <a:r>
              <a:rPr b="1" lang="en" sz="2400"/>
              <a:t>Analyze an energy audit of the school and learn where energy comes from in California.</a:t>
            </a:r>
          </a:p>
          <a:p>
            <a:pPr lvl="0">
              <a:spcBef>
                <a:spcPts val="0"/>
              </a:spcBef>
              <a:buNone/>
            </a:pPr>
            <a:r>
              <a:t/>
            </a:r>
            <a:endParaRPr b="1" sz="2400">
              <a:latin typeface="Happy Monkey"/>
              <a:ea typeface="Happy Monkey"/>
              <a:cs typeface="Happy Monkey"/>
              <a:sym typeface="Happy Monkey"/>
            </a:endParaRPr>
          </a:p>
        </p:txBody>
      </p:sp>
      <p:sp>
        <p:nvSpPr>
          <p:cNvPr id="125" name="Shape 125"/>
          <p:cNvSpPr txBox="1"/>
          <p:nvPr>
            <p:ph type="title"/>
          </p:nvPr>
        </p:nvSpPr>
        <p:spPr>
          <a:xfrm>
            <a:off x="866673" y="357228"/>
            <a:ext cx="7831799" cy="857400"/>
          </a:xfrm>
          <a:prstGeom prst="rect">
            <a:avLst/>
          </a:prstGeom>
        </p:spPr>
        <p:txBody>
          <a:bodyPr anchorCtr="0" anchor="b" bIns="91425" lIns="91425" rIns="91425" tIns="91425">
            <a:noAutofit/>
          </a:bodyPr>
          <a:lstStyle/>
          <a:p>
            <a:pPr lvl="0" rtl="0">
              <a:spcBef>
                <a:spcPts val="0"/>
              </a:spcBef>
              <a:buNone/>
            </a:pPr>
            <a:r>
              <a:rPr lang="en"/>
              <a:t>Student Activities / </a:t>
            </a:r>
          </a:p>
          <a:p>
            <a:pPr lvl="0">
              <a:spcBef>
                <a:spcPts val="0"/>
              </a:spcBef>
              <a:buNone/>
            </a:pPr>
            <a:r>
              <a:rPr lang="en"/>
              <a:t>Module Outline</a:t>
            </a:r>
          </a:p>
        </p:txBody>
      </p:sp>
      <p:pic>
        <p:nvPicPr>
          <p:cNvPr id="126" name="Shape 126"/>
          <p:cNvPicPr preferRelativeResize="0"/>
          <p:nvPr/>
        </p:nvPicPr>
        <p:blipFill>
          <a:blip r:embed="rId3">
            <a:alphaModFix/>
          </a:blip>
          <a:stretch>
            <a:fillRect/>
          </a:stretch>
        </p:blipFill>
        <p:spPr>
          <a:xfrm>
            <a:off x="5033500" y="1648550"/>
            <a:ext cx="3946999" cy="296024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0" name="Shape 130"/>
        <p:cNvGrpSpPr/>
        <p:nvPr/>
      </p:nvGrpSpPr>
      <p:grpSpPr>
        <a:xfrm>
          <a:off x="0" y="0"/>
          <a:ext cx="0" cy="0"/>
          <a:chOff x="0" y="0"/>
          <a:chExt cx="0" cy="0"/>
        </a:xfrm>
      </p:grpSpPr>
      <p:sp>
        <p:nvSpPr>
          <p:cNvPr id="131" name="Shape 131"/>
          <p:cNvSpPr txBox="1"/>
          <p:nvPr>
            <p:ph idx="1" type="body"/>
          </p:nvPr>
        </p:nvSpPr>
        <p:spPr>
          <a:xfrm>
            <a:off x="854950" y="1511425"/>
            <a:ext cx="4499399" cy="3414600"/>
          </a:xfrm>
          <a:prstGeom prst="rect">
            <a:avLst/>
          </a:prstGeom>
        </p:spPr>
        <p:txBody>
          <a:bodyPr anchorCtr="0" anchor="t" bIns="91425" lIns="91425" rIns="91425" tIns="91425">
            <a:noAutofit/>
          </a:bodyPr>
          <a:lstStyle/>
          <a:p>
            <a:pPr lvl="0" rtl="0">
              <a:lnSpc>
                <a:spcPct val="115000"/>
              </a:lnSpc>
              <a:spcBef>
                <a:spcPts val="0"/>
              </a:spcBef>
              <a:buNone/>
            </a:pPr>
            <a:r>
              <a:rPr b="1" lang="en" sz="2400"/>
              <a:t>3. Watch TEDed video and discuss the difference between renewable and nonrenewable energy sources.</a:t>
            </a:r>
          </a:p>
          <a:p>
            <a:pPr lvl="0" rtl="0">
              <a:lnSpc>
                <a:spcPct val="115000"/>
              </a:lnSpc>
              <a:spcBef>
                <a:spcPts val="0"/>
              </a:spcBef>
              <a:buNone/>
            </a:pPr>
            <a:r>
              <a:t/>
            </a:r>
            <a:endParaRPr b="1" sz="2400"/>
          </a:p>
          <a:p>
            <a:pPr lvl="0" rtl="0">
              <a:spcBef>
                <a:spcPts val="0"/>
              </a:spcBef>
              <a:buNone/>
            </a:pPr>
            <a:r>
              <a:t/>
            </a:r>
            <a:endParaRPr b="1" sz="2400">
              <a:latin typeface="Happy Monkey"/>
              <a:ea typeface="Happy Monkey"/>
              <a:cs typeface="Happy Monkey"/>
              <a:sym typeface="Happy Monkey"/>
            </a:endParaRPr>
          </a:p>
        </p:txBody>
      </p:sp>
      <p:sp>
        <p:nvSpPr>
          <p:cNvPr id="132" name="Shape 132"/>
          <p:cNvSpPr txBox="1"/>
          <p:nvPr>
            <p:ph type="title"/>
          </p:nvPr>
        </p:nvSpPr>
        <p:spPr>
          <a:xfrm>
            <a:off x="854948" y="327278"/>
            <a:ext cx="7831799" cy="857400"/>
          </a:xfrm>
          <a:prstGeom prst="rect">
            <a:avLst/>
          </a:prstGeom>
        </p:spPr>
        <p:txBody>
          <a:bodyPr anchorCtr="0" anchor="b" bIns="91425" lIns="91425" rIns="91425" tIns="91425">
            <a:noAutofit/>
          </a:bodyPr>
          <a:lstStyle/>
          <a:p>
            <a:pPr lvl="0" rtl="0">
              <a:spcBef>
                <a:spcPts val="0"/>
              </a:spcBef>
              <a:buNone/>
            </a:pPr>
            <a:r>
              <a:rPr lang="en"/>
              <a:t>Student Activities /</a:t>
            </a:r>
          </a:p>
          <a:p>
            <a:pPr lvl="0" rtl="0">
              <a:spcBef>
                <a:spcPts val="0"/>
              </a:spcBef>
              <a:buNone/>
            </a:pPr>
            <a:r>
              <a:rPr lang="en"/>
              <a:t> Module Outline</a:t>
            </a:r>
          </a:p>
        </p:txBody>
      </p:sp>
      <p:pic>
        <p:nvPicPr>
          <p:cNvPr descr="Screen Shot 2015-08-13 at 2.29.41 PM.png" id="133" name="Shape 133"/>
          <p:cNvPicPr preferRelativeResize="0"/>
          <p:nvPr/>
        </p:nvPicPr>
        <p:blipFill>
          <a:blip r:embed="rId3">
            <a:alphaModFix/>
          </a:blip>
          <a:stretch>
            <a:fillRect/>
          </a:stretch>
        </p:blipFill>
        <p:spPr>
          <a:xfrm>
            <a:off x="5191225" y="1558625"/>
            <a:ext cx="3570024" cy="28314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7" name="Shape 137"/>
        <p:cNvGrpSpPr/>
        <p:nvPr/>
      </p:nvGrpSpPr>
      <p:grpSpPr>
        <a:xfrm>
          <a:off x="0" y="0"/>
          <a:ext cx="0" cy="0"/>
          <a:chOff x="0" y="0"/>
          <a:chExt cx="0" cy="0"/>
        </a:xfrm>
      </p:grpSpPr>
      <p:sp>
        <p:nvSpPr>
          <p:cNvPr id="138" name="Shape 138"/>
          <p:cNvSpPr txBox="1"/>
          <p:nvPr>
            <p:ph idx="1" type="body"/>
          </p:nvPr>
        </p:nvSpPr>
        <p:spPr>
          <a:xfrm>
            <a:off x="854949" y="1184675"/>
            <a:ext cx="4282800" cy="3741299"/>
          </a:xfrm>
          <a:prstGeom prst="rect">
            <a:avLst/>
          </a:prstGeom>
        </p:spPr>
        <p:txBody>
          <a:bodyPr anchorCtr="0" anchor="t" bIns="91425" lIns="91425" rIns="91425" tIns="91425">
            <a:noAutofit/>
          </a:bodyPr>
          <a:lstStyle/>
          <a:p>
            <a:pPr lvl="0" rtl="0">
              <a:lnSpc>
                <a:spcPct val="115000"/>
              </a:lnSpc>
              <a:spcBef>
                <a:spcPts val="0"/>
              </a:spcBef>
              <a:buNone/>
            </a:pPr>
            <a:r>
              <a:t/>
            </a:r>
            <a:endParaRPr b="1" sz="2400"/>
          </a:p>
          <a:p>
            <a:pPr lvl="0" rtl="0">
              <a:lnSpc>
                <a:spcPct val="115000"/>
              </a:lnSpc>
              <a:spcBef>
                <a:spcPts val="0"/>
              </a:spcBef>
              <a:buNone/>
            </a:pPr>
            <a:r>
              <a:rPr b="1" lang="en" sz="2400"/>
              <a:t>4. Learn about R-value</a:t>
            </a:r>
          </a:p>
          <a:p>
            <a:pPr indent="457200" lvl="0" rtl="0">
              <a:lnSpc>
                <a:spcPct val="115000"/>
              </a:lnSpc>
              <a:spcBef>
                <a:spcPts val="0"/>
              </a:spcBef>
              <a:buNone/>
            </a:pPr>
            <a:r>
              <a:rPr b="1" lang="en" sz="1100"/>
              <a:t>(where and how it is used).</a:t>
            </a:r>
          </a:p>
          <a:p>
            <a:pPr lvl="0" rtl="0">
              <a:lnSpc>
                <a:spcPct val="115000"/>
              </a:lnSpc>
              <a:spcBef>
                <a:spcPts val="0"/>
              </a:spcBef>
              <a:buNone/>
            </a:pPr>
            <a:r>
              <a:t/>
            </a:r>
            <a:endParaRPr b="1" sz="2400"/>
          </a:p>
          <a:p>
            <a:pPr lvl="0" rtl="0">
              <a:lnSpc>
                <a:spcPct val="115000"/>
              </a:lnSpc>
              <a:spcBef>
                <a:spcPts val="0"/>
              </a:spcBef>
              <a:buNone/>
            </a:pPr>
            <a:r>
              <a:rPr b="1" lang="en" sz="2400"/>
              <a:t>5. Students make predictions about where thermal inefficiencies are in the classroom.</a:t>
            </a:r>
          </a:p>
          <a:p>
            <a:pPr lvl="0" rtl="0">
              <a:spcBef>
                <a:spcPts val="0"/>
              </a:spcBef>
              <a:buNone/>
            </a:pPr>
            <a:r>
              <a:t/>
            </a:r>
            <a:endParaRPr b="1" sz="2400">
              <a:latin typeface="Happy Monkey"/>
              <a:ea typeface="Happy Monkey"/>
              <a:cs typeface="Happy Monkey"/>
              <a:sym typeface="Happy Monkey"/>
            </a:endParaRPr>
          </a:p>
        </p:txBody>
      </p:sp>
      <p:sp>
        <p:nvSpPr>
          <p:cNvPr id="139" name="Shape 139"/>
          <p:cNvSpPr txBox="1"/>
          <p:nvPr>
            <p:ph type="title"/>
          </p:nvPr>
        </p:nvSpPr>
        <p:spPr>
          <a:xfrm>
            <a:off x="854948" y="327278"/>
            <a:ext cx="7831799" cy="857400"/>
          </a:xfrm>
          <a:prstGeom prst="rect">
            <a:avLst/>
          </a:prstGeom>
        </p:spPr>
        <p:txBody>
          <a:bodyPr anchorCtr="0" anchor="b" bIns="91425" lIns="91425" rIns="91425" tIns="91425">
            <a:noAutofit/>
          </a:bodyPr>
          <a:lstStyle/>
          <a:p>
            <a:pPr lvl="0" rtl="0">
              <a:spcBef>
                <a:spcPts val="0"/>
              </a:spcBef>
              <a:buNone/>
            </a:pPr>
            <a:r>
              <a:rPr lang="en"/>
              <a:t>Student Activities /</a:t>
            </a:r>
          </a:p>
          <a:p>
            <a:pPr lvl="0" rtl="0">
              <a:spcBef>
                <a:spcPts val="0"/>
              </a:spcBef>
              <a:buNone/>
            </a:pPr>
            <a:r>
              <a:rPr lang="en"/>
              <a:t> Module Outline</a:t>
            </a:r>
          </a:p>
        </p:txBody>
      </p:sp>
      <p:pic>
        <p:nvPicPr>
          <p:cNvPr id="140" name="Shape 140"/>
          <p:cNvPicPr preferRelativeResize="0"/>
          <p:nvPr/>
        </p:nvPicPr>
        <p:blipFill>
          <a:blip r:embed="rId3">
            <a:alphaModFix/>
          </a:blip>
          <a:stretch>
            <a:fillRect/>
          </a:stretch>
        </p:blipFill>
        <p:spPr>
          <a:xfrm>
            <a:off x="5137600" y="1423073"/>
            <a:ext cx="3588949" cy="340777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Trek- Happy Monkey">
  <a:themeElements>
    <a:clrScheme name="Custom 129">
      <a:dk1>
        <a:srgbClr val="000000"/>
      </a:dk1>
      <a:lt1>
        <a:srgbClr val="FFFFFF"/>
      </a:lt1>
      <a:dk2>
        <a:srgbClr val="5956A7"/>
      </a:dk2>
      <a:lt2>
        <a:srgbClr val="FED47D"/>
      </a:lt2>
      <a:accent1>
        <a:srgbClr val="FF7500"/>
      </a:accent1>
      <a:accent2>
        <a:srgbClr val="8B87FF"/>
      </a:accent2>
      <a:accent3>
        <a:srgbClr val="BF8AC9"/>
      </a:accent3>
      <a:accent4>
        <a:srgbClr val="A14141"/>
      </a:accent4>
      <a:accent5>
        <a:srgbClr val="E06163"/>
      </a:accent5>
      <a:accent6>
        <a:srgbClr val="BB8107"/>
      </a:accent6>
      <a:hlink>
        <a:srgbClr val="FF7500"/>
      </a:hlink>
      <a:folHlink>
        <a:srgbClr val="A7A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